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67" r:id="rId2"/>
    <p:sldMasterId id="2147483692" r:id="rId3"/>
    <p:sldMasterId id="2147483697" r:id="rId4"/>
  </p:sldMasterIdLst>
  <p:notesMasterIdLst>
    <p:notesMasterId r:id="rId12"/>
  </p:notesMasterIdLst>
  <p:sldIdLst>
    <p:sldId id="264" r:id="rId5"/>
    <p:sldId id="257" r:id="rId6"/>
    <p:sldId id="266" r:id="rId7"/>
    <p:sldId id="265" r:id="rId8"/>
    <p:sldId id="269" r:id="rId9"/>
    <p:sldId id="267" r:id="rId10"/>
    <p:sldId id="268"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3C3E"/>
    <a:srgbClr val="FF8200"/>
    <a:srgbClr val="77797C"/>
    <a:srgbClr val="000000"/>
    <a:srgbClr val="FD6D0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p:restoredTop sz="76016" autoAdjust="0"/>
  </p:normalViewPr>
  <p:slideViewPr>
    <p:cSldViewPr snapToGrid="0" snapToObjects="1">
      <p:cViewPr varScale="1">
        <p:scale>
          <a:sx n="75" d="100"/>
          <a:sy n="75" d="100"/>
        </p:scale>
        <p:origin x="1674"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viewProps" Target="viewProps.xml"/></Relationships>
</file>

<file path=ppt/media/image4.jp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DAB89C-7C12-4CE2-8299-72903517A8CD}" type="datetimeFigureOut">
              <a:rPr lang="en-US" smtClean="0"/>
              <a:t>11/29/2021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31F745-1D9A-43CC-86BA-8C2C552F6F4D}" type="slidenum">
              <a:rPr lang="en-US" smtClean="0"/>
              <a:t>‹#›</a:t>
            </a:fld>
            <a:endParaRPr lang="en-US"/>
          </a:p>
        </p:txBody>
      </p:sp>
    </p:spTree>
    <p:extLst>
      <p:ext uri="{BB962C8B-B14F-4D97-AF65-F5344CB8AC3E}">
        <p14:creationId xmlns:p14="http://schemas.microsoft.com/office/powerpoint/2010/main" val="24763412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project was originally inspired by the fact that I wanted to have a way to easily view my travel history.</a:t>
            </a:r>
          </a:p>
          <a:p>
            <a:endParaRPr lang="en-US" dirty="0"/>
          </a:p>
          <a:p>
            <a:r>
              <a:rPr lang="en-US" dirty="0"/>
              <a:t>And specifically, I wanted to see a heatmap of my travel overlayed on a map and be able to pan and zoom and all that.</a:t>
            </a:r>
          </a:p>
          <a:p>
            <a:endParaRPr lang="en-US" dirty="0"/>
          </a:p>
          <a:p>
            <a:r>
              <a:rPr lang="en-US" dirty="0"/>
              <a:t>So when we were originally asked to propose a project, I proposed a web application to do that and a little bit more.</a:t>
            </a:r>
          </a:p>
          <a:p>
            <a:endParaRPr lang="en-US" dirty="0"/>
          </a:p>
          <a:p>
            <a:r>
              <a:rPr lang="en-US" dirty="0"/>
              <a:t>The questions this web application sought to answer included:</a:t>
            </a:r>
          </a:p>
          <a:p>
            <a:pPr lvl="0"/>
            <a:r>
              <a:rPr lang="en-US" dirty="0"/>
              <a:t>Where does a user spend the most time?</a:t>
            </a:r>
          </a:p>
          <a:p>
            <a:pPr lvl="0"/>
            <a:r>
              <a:rPr lang="en-US" dirty="0"/>
              <a:t>How far has a user traveled?</a:t>
            </a:r>
          </a:p>
          <a:p>
            <a:pPr lvl="0"/>
            <a:r>
              <a:rPr lang="en-US" dirty="0"/>
              <a:t>How often does the user travel?</a:t>
            </a:r>
          </a:p>
          <a:p>
            <a:pPr lvl="0"/>
            <a:r>
              <a:rPr lang="en-US" dirty="0"/>
              <a:t>What kind of travel patterns does the user follow?</a:t>
            </a:r>
          </a:p>
          <a:p>
            <a:pPr lvl="0"/>
            <a:endParaRPr lang="en-US" dirty="0"/>
          </a:p>
          <a:p>
            <a:pPr lvl="0"/>
            <a:r>
              <a:rPr lang="en-US" dirty="0"/>
              <a:t>And so this web application was written in React using a couple of different libraries including Google Maps for the map, recharts for the graphs, and a couple of other packages for styling like styled-components and font-awesome and others</a:t>
            </a:r>
          </a:p>
        </p:txBody>
      </p:sp>
      <p:sp>
        <p:nvSpPr>
          <p:cNvPr id="4" name="Slide Number Placeholder 3"/>
          <p:cNvSpPr>
            <a:spLocks noGrp="1"/>
          </p:cNvSpPr>
          <p:nvPr>
            <p:ph type="sldNum" sz="quarter" idx="5"/>
          </p:nvPr>
        </p:nvSpPr>
        <p:spPr/>
        <p:txBody>
          <a:bodyPr/>
          <a:lstStyle/>
          <a:p>
            <a:fld id="{4A31F745-1D9A-43CC-86BA-8C2C552F6F4D}" type="slidenum">
              <a:rPr lang="en-US" smtClean="0"/>
              <a:t>2</a:t>
            </a:fld>
            <a:endParaRPr lang="en-US"/>
          </a:p>
        </p:txBody>
      </p:sp>
    </p:spTree>
    <p:extLst>
      <p:ext uri="{BB962C8B-B14F-4D97-AF65-F5344CB8AC3E}">
        <p14:creationId xmlns:p14="http://schemas.microsoft.com/office/powerpoint/2010/main" val="2279386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so here’s an example of a heatmap overlayed on a GPS map. So I wanted the web application to have something similar to this.</a:t>
            </a:r>
          </a:p>
        </p:txBody>
      </p:sp>
      <p:sp>
        <p:nvSpPr>
          <p:cNvPr id="4" name="Slide Number Placeholder 3"/>
          <p:cNvSpPr>
            <a:spLocks noGrp="1"/>
          </p:cNvSpPr>
          <p:nvPr>
            <p:ph type="sldNum" sz="quarter" idx="5"/>
          </p:nvPr>
        </p:nvSpPr>
        <p:spPr/>
        <p:txBody>
          <a:bodyPr/>
          <a:lstStyle/>
          <a:p>
            <a:fld id="{4A31F745-1D9A-43CC-86BA-8C2C552F6F4D}" type="slidenum">
              <a:rPr lang="en-US" smtClean="0"/>
              <a:t>3</a:t>
            </a:fld>
            <a:endParaRPr lang="en-US"/>
          </a:p>
        </p:txBody>
      </p:sp>
    </p:spTree>
    <p:extLst>
      <p:ext uri="{BB962C8B-B14F-4D97-AF65-F5344CB8AC3E}">
        <p14:creationId xmlns:p14="http://schemas.microsoft.com/office/powerpoint/2010/main" val="4229178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naturally the first question when figuring out how to actually implement this web application 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will this web application gather the location history of a user?</a:t>
            </a:r>
          </a:p>
          <a:p>
            <a:endParaRPr lang="en-US" dirty="0"/>
          </a:p>
          <a:p>
            <a:r>
              <a:rPr lang="en-US" dirty="0"/>
              <a:t>And probably the most obvious answer is just to use the user’s phone.</a:t>
            </a:r>
          </a:p>
          <a:p>
            <a:r>
              <a:rPr lang="en-US" dirty="0"/>
              <a:t>We always carry our phones with us and almost every phone has a built in GPS.</a:t>
            </a:r>
          </a:p>
          <a:p>
            <a:endParaRPr lang="en-US" dirty="0"/>
          </a:p>
          <a:p>
            <a:r>
              <a:rPr lang="en-US" dirty="0"/>
              <a:t>The mobile application is extremely simple and doesn’t even have a user interface so I can’t show you a screenshot of it.</a:t>
            </a:r>
          </a:p>
          <a:p>
            <a:r>
              <a:rPr lang="en-US" dirty="0"/>
              <a:t>But it’s written for iOS using Swift and uses Apple’s built-in GPS library.</a:t>
            </a:r>
          </a:p>
          <a:p>
            <a:r>
              <a:rPr lang="en-US" dirty="0"/>
              <a:t>I was able to set up the app to use one of the library methods that lets me define a custom function that will get called every time the user moves a significant amount.</a:t>
            </a:r>
          </a:p>
          <a:p>
            <a:endParaRPr lang="en-US" dirty="0"/>
          </a:p>
          <a:p>
            <a:r>
              <a:rPr lang="en-US" dirty="0"/>
              <a:t>So basically, all the app is a single function that makes an HTTP request with the user’s latitude and longitude in the request body.</a:t>
            </a:r>
          </a:p>
          <a:p>
            <a:endParaRPr lang="en-US" dirty="0"/>
          </a:p>
          <a:p>
            <a:r>
              <a:rPr lang="en-US" dirty="0"/>
              <a:t>And all of these HTTP request location pings are stored in DynamoDB in AWS</a:t>
            </a:r>
          </a:p>
        </p:txBody>
      </p:sp>
      <p:sp>
        <p:nvSpPr>
          <p:cNvPr id="4" name="Slide Number Placeholder 3"/>
          <p:cNvSpPr>
            <a:spLocks noGrp="1"/>
          </p:cNvSpPr>
          <p:nvPr>
            <p:ph type="sldNum" sz="quarter" idx="5"/>
          </p:nvPr>
        </p:nvSpPr>
        <p:spPr/>
        <p:txBody>
          <a:bodyPr/>
          <a:lstStyle/>
          <a:p>
            <a:fld id="{4A31F745-1D9A-43CC-86BA-8C2C552F6F4D}" type="slidenum">
              <a:rPr lang="en-US" smtClean="0"/>
              <a:t>4</a:t>
            </a:fld>
            <a:endParaRPr lang="en-US"/>
          </a:p>
        </p:txBody>
      </p:sp>
    </p:spTree>
    <p:extLst>
      <p:ext uri="{BB962C8B-B14F-4D97-AF65-F5344CB8AC3E}">
        <p14:creationId xmlns:p14="http://schemas.microsoft.com/office/powerpoint/2010/main" val="1064003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the database structure of the location pings.</a:t>
            </a:r>
          </a:p>
          <a:p>
            <a:endParaRPr lang="en-US" dirty="0"/>
          </a:p>
          <a:p>
            <a:r>
              <a:rPr lang="en-US" dirty="0"/>
              <a:t>You can see it stores the latitude, longitude, and also the timestamp at which it was recorded.</a:t>
            </a:r>
          </a:p>
          <a:p>
            <a:endParaRPr lang="en-US" dirty="0"/>
          </a:p>
          <a:p>
            <a:r>
              <a:rPr lang="en-US" dirty="0"/>
              <a:t>There’s also a unique id column and a </a:t>
            </a:r>
            <a:r>
              <a:rPr lang="en-US" dirty="0" err="1"/>
              <a:t>user_id</a:t>
            </a:r>
            <a:r>
              <a:rPr lang="en-US" dirty="0"/>
              <a:t> column that could be used in the future to store multiple users in the same database if necessary.</a:t>
            </a:r>
          </a:p>
        </p:txBody>
      </p:sp>
      <p:sp>
        <p:nvSpPr>
          <p:cNvPr id="4" name="Slide Number Placeholder 3"/>
          <p:cNvSpPr>
            <a:spLocks noGrp="1"/>
          </p:cNvSpPr>
          <p:nvPr>
            <p:ph type="sldNum" sz="quarter" idx="5"/>
          </p:nvPr>
        </p:nvSpPr>
        <p:spPr/>
        <p:txBody>
          <a:bodyPr/>
          <a:lstStyle/>
          <a:p>
            <a:fld id="{4A31F745-1D9A-43CC-86BA-8C2C552F6F4D}" type="slidenum">
              <a:rPr lang="en-US" smtClean="0"/>
              <a:t>5</a:t>
            </a:fld>
            <a:endParaRPr lang="en-US"/>
          </a:p>
        </p:txBody>
      </p:sp>
    </p:spTree>
    <p:extLst>
      <p:ext uri="{BB962C8B-B14F-4D97-AF65-F5344CB8AC3E}">
        <p14:creationId xmlns:p14="http://schemas.microsoft.com/office/powerpoint/2010/main" val="24101620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I had complete control of the way the mobile app uploads the data to AWS, there isn’t much preparation to do to the data</a:t>
            </a:r>
          </a:p>
          <a:p>
            <a:endParaRPr lang="en-US" dirty="0"/>
          </a:p>
          <a:p>
            <a:r>
              <a:rPr lang="en-US" dirty="0"/>
              <a:t>But originally I wanted the web app to hook directly into AWS and require little interaction from the user to get their data ready</a:t>
            </a:r>
          </a:p>
          <a:p>
            <a:r>
              <a:rPr lang="en-US" dirty="0"/>
              <a:t>But there wasn’t really a good way to do that without a strong chance of exposing user data and requiring user’s to make accounts or something like that</a:t>
            </a:r>
          </a:p>
          <a:p>
            <a:endParaRPr lang="en-US" dirty="0"/>
          </a:p>
          <a:p>
            <a:r>
              <a:rPr lang="en-US" dirty="0"/>
              <a:t>So I opted for a more reusable approach of making the user download their data into a JSON file from AWS and then using that file within the web app.</a:t>
            </a:r>
          </a:p>
          <a:p>
            <a:r>
              <a:rPr lang="en-US" dirty="0"/>
              <a:t>Currently, the mobile app uploads the data to a static endpoint and downloading the data from AWS is a little cumbersome.</a:t>
            </a:r>
          </a:p>
          <a:p>
            <a:r>
              <a:rPr lang="en-US" dirty="0"/>
              <a:t>In the future, maybe the app can be changed to allow the user to specify their own endpoint which would let them use their own database and their own method of downloading the data.</a:t>
            </a:r>
          </a:p>
          <a:p>
            <a:endParaRPr lang="en-US" dirty="0"/>
          </a:p>
          <a:p>
            <a:r>
              <a:rPr lang="en-US" dirty="0"/>
              <a:t>Also in the project’s current state, there isn’t any frontend way of uploading a different JSON file, you’d have to manually switch the file in the filesystem, but the code was written in a way to add that functionality easily later on.</a:t>
            </a:r>
          </a:p>
          <a:p>
            <a:endParaRPr lang="en-US" dirty="0"/>
          </a:p>
          <a:p>
            <a:r>
              <a:rPr lang="en-US" dirty="0"/>
              <a:t>Anyways, when the JSON file is loaded, the web application performs all the analysis in the background and makes it easy for the frontend components to display consumable statistics</a:t>
            </a:r>
          </a:p>
        </p:txBody>
      </p:sp>
      <p:sp>
        <p:nvSpPr>
          <p:cNvPr id="4" name="Slide Number Placeholder 3"/>
          <p:cNvSpPr>
            <a:spLocks noGrp="1"/>
          </p:cNvSpPr>
          <p:nvPr>
            <p:ph type="sldNum" sz="quarter" idx="5"/>
          </p:nvPr>
        </p:nvSpPr>
        <p:spPr/>
        <p:txBody>
          <a:bodyPr/>
          <a:lstStyle/>
          <a:p>
            <a:fld id="{4A31F745-1D9A-43CC-86BA-8C2C552F6F4D}" type="slidenum">
              <a:rPr lang="en-US" smtClean="0"/>
              <a:t>6</a:t>
            </a:fld>
            <a:endParaRPr lang="en-US"/>
          </a:p>
        </p:txBody>
      </p:sp>
    </p:spTree>
    <p:extLst>
      <p:ext uri="{BB962C8B-B14F-4D97-AF65-F5344CB8AC3E}">
        <p14:creationId xmlns:p14="http://schemas.microsoft.com/office/powerpoint/2010/main" val="3790522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does the web application analyze the data and answer the questions I presented a few slides back?</a:t>
            </a:r>
          </a:p>
          <a:p>
            <a:endParaRPr lang="en-US" dirty="0"/>
          </a:p>
          <a:p>
            <a:r>
              <a:rPr lang="en-US" dirty="0"/>
              <a:t>Well, to answer where a user spends the most time, it presents a heatmap with a color gradient, with deep red meaning more time spent there and light green meaning less time.</a:t>
            </a:r>
          </a:p>
          <a:p>
            <a:endParaRPr lang="en-US" dirty="0"/>
          </a:p>
          <a:p>
            <a:r>
              <a:rPr lang="en-US" dirty="0"/>
              <a:t>To answer how far a user has traveled, it presents an information block with the sum of the distances between all the location pings.</a:t>
            </a:r>
          </a:p>
          <a:p>
            <a:endParaRPr lang="en-US" dirty="0"/>
          </a:p>
          <a:p>
            <a:r>
              <a:rPr lang="en-US" dirty="0"/>
              <a:t>To answer how often a user travels, it presents a bar graph with the number of miles traveled for each day of the past week.</a:t>
            </a:r>
          </a:p>
          <a:p>
            <a:endParaRPr lang="en-US" dirty="0"/>
          </a:p>
          <a:p>
            <a:r>
              <a:rPr lang="en-US" dirty="0"/>
              <a:t>And to answer what kind of travel patterns the user follows, again you can view the heatmap overlayed on top of the GPS map and visually observe how the user moves.</a:t>
            </a:r>
          </a:p>
        </p:txBody>
      </p:sp>
      <p:sp>
        <p:nvSpPr>
          <p:cNvPr id="4" name="Slide Number Placeholder 3"/>
          <p:cNvSpPr>
            <a:spLocks noGrp="1"/>
          </p:cNvSpPr>
          <p:nvPr>
            <p:ph type="sldNum" sz="quarter" idx="5"/>
          </p:nvPr>
        </p:nvSpPr>
        <p:spPr/>
        <p:txBody>
          <a:bodyPr/>
          <a:lstStyle/>
          <a:p>
            <a:fld id="{4A31F745-1D9A-43CC-86BA-8C2C552F6F4D}" type="slidenum">
              <a:rPr lang="en-US" smtClean="0"/>
              <a:t>7</a:t>
            </a:fld>
            <a:endParaRPr lang="en-US"/>
          </a:p>
        </p:txBody>
      </p:sp>
    </p:spTree>
    <p:extLst>
      <p:ext uri="{BB962C8B-B14F-4D97-AF65-F5344CB8AC3E}">
        <p14:creationId xmlns:p14="http://schemas.microsoft.com/office/powerpoint/2010/main" val="17637365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6" name="Rectangle 5"/>
          <p:cNvSpPr/>
          <p:nvPr userDrawn="1"/>
        </p:nvSpPr>
        <p:spPr>
          <a:xfrm>
            <a:off x="4302329" y="4021295"/>
            <a:ext cx="576292" cy="576105"/>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Title 1"/>
          <p:cNvSpPr>
            <a:spLocks noGrp="1"/>
          </p:cNvSpPr>
          <p:nvPr>
            <p:ph type="title"/>
          </p:nvPr>
        </p:nvSpPr>
        <p:spPr>
          <a:xfrm>
            <a:off x="457200" y="1449892"/>
            <a:ext cx="8229600" cy="1143000"/>
          </a:xfrm>
        </p:spPr>
        <p:txBody>
          <a:bodyPr/>
          <a:lstStyle>
            <a:lvl1pPr algn="ctr">
              <a:defRPr>
                <a:solidFill>
                  <a:srgbClr val="3B3C3E"/>
                </a:solidFill>
              </a:defRPr>
            </a:lvl1pPr>
          </a:lstStyle>
          <a:p>
            <a:r>
              <a:rPr lang="en-US" dirty="0"/>
              <a:t>Click to edit Master title style</a:t>
            </a:r>
          </a:p>
        </p:txBody>
      </p:sp>
      <p:sp>
        <p:nvSpPr>
          <p:cNvPr id="5" name="Subtitle 2"/>
          <p:cNvSpPr>
            <a:spLocks noGrp="1"/>
          </p:cNvSpPr>
          <p:nvPr>
            <p:ph type="subTitle" idx="1"/>
          </p:nvPr>
        </p:nvSpPr>
        <p:spPr>
          <a:xfrm>
            <a:off x="1371600" y="2694275"/>
            <a:ext cx="6400800" cy="1223675"/>
          </a:xfrm>
        </p:spPr>
        <p:txBody>
          <a:bodyPr/>
          <a:lstStyle>
            <a:lvl1pPr marL="0" indent="0" algn="ctr">
              <a:buNone/>
              <a:defRPr>
                <a:solidFill>
                  <a:srgbClr val="3B3C3E"/>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4" name="Picture 3" descr="UT_logo_RGB.eps"/>
          <p:cNvPicPr>
            <a:picLocks noChangeAspect="1"/>
          </p:cNvPicPr>
          <p:nvPr userDrawn="1"/>
        </p:nvPicPr>
        <p:blipFill rotWithShape="1">
          <a:blip r:embed="rId2" cstate="screen">
            <a:extLst>
              <a:ext uri="{28A0092B-C50C-407E-A947-70E740481C1C}">
                <a14:useLocalDpi xmlns:a14="http://schemas.microsoft.com/office/drawing/2010/main"/>
              </a:ext>
            </a:extLst>
          </a:blip>
          <a:srcRect l="-4524" t="-7509" r="-4657" b="-14348"/>
          <a:stretch/>
        </p:blipFill>
        <p:spPr>
          <a:xfrm>
            <a:off x="3520440" y="4005072"/>
            <a:ext cx="2148840" cy="1517904"/>
          </a:xfrm>
          <a:prstGeom prst="rect">
            <a:avLst/>
          </a:prstGeom>
        </p:spPr>
      </p:pic>
      <p:sp>
        <p:nvSpPr>
          <p:cNvPr id="7" name="Rectangle 6"/>
          <p:cNvSpPr/>
          <p:nvPr userDrawn="1"/>
        </p:nvSpPr>
        <p:spPr>
          <a:xfrm>
            <a:off x="0" y="6330206"/>
            <a:ext cx="9144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1190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5BA7003-00DC-104B-92AD-B7A90026C1F9}" type="datetimeFigureOut">
              <a:rPr lang="en-US" smtClean="0"/>
              <a:t>11/29/2021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1C7006-7120-F341-A188-F97DDD913081}" type="slidenum">
              <a:rPr lang="en-US" smtClean="0"/>
              <a:t>‹#›</a:t>
            </a:fld>
            <a:endParaRPr lang="en-US"/>
          </a:p>
        </p:txBody>
      </p:sp>
      <p:cxnSp>
        <p:nvCxnSpPr>
          <p:cNvPr id="10" name="Straight Connector 9">
            <a:extLst>
              <a:ext uri="{FF2B5EF4-FFF2-40B4-BE49-F238E27FC236}">
                <a16:creationId xmlns:a16="http://schemas.microsoft.com/office/drawing/2014/main" id="{53493A94-5F8B-644D-BD34-D49901E471DC}"/>
              </a:ext>
            </a:extLst>
          </p:cNvPr>
          <p:cNvCxnSpPr/>
          <p:nvPr userDrawn="1"/>
        </p:nvCxnSpPr>
        <p:spPr>
          <a:xfrm>
            <a:off x="457200" y="1278382"/>
            <a:ext cx="8229600" cy="0"/>
          </a:xfrm>
          <a:prstGeom prst="line">
            <a:avLst/>
          </a:prstGeom>
          <a:ln w="41275">
            <a:solidFill>
              <a:srgbClr val="FD6D08"/>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24154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BA7003-00DC-104B-92AD-B7A90026C1F9}" type="datetimeFigureOut">
              <a:rPr lang="en-US" smtClean="0"/>
              <a:t>11/29/2021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36046577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ctr">
              <a:defRPr sz="2000" b="1">
                <a:solidFill>
                  <a:srgbClr val="3B3C3E"/>
                </a:solidFill>
              </a:defRPr>
            </a:lvl1pPr>
          </a:lstStyle>
          <a:p>
            <a:r>
              <a:rPr lang="en-US" dirty="0"/>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lgn="ctr">
              <a:buNone/>
              <a:defRPr sz="1400">
                <a:solidFill>
                  <a:srgbClr val="3B3C3E"/>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a:xfrm>
            <a:off x="457200" y="6356350"/>
            <a:ext cx="1009650" cy="365125"/>
          </a:xfrm>
          <a:prstGeom prst="rect">
            <a:avLst/>
          </a:prstGeom>
        </p:spPr>
        <p:txBody>
          <a:bodyPr/>
          <a:lstStyle/>
          <a:p>
            <a:fld id="{F5BA7003-00DC-104B-92AD-B7A90026C1F9}" type="datetimeFigureOut">
              <a:rPr lang="en-US" smtClean="0"/>
              <a:t>11/29/2021</a:t>
            </a:fld>
            <a:endParaRPr lang="en-US" dirty="0"/>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16039731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Large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356350"/>
            <a:ext cx="1009650" cy="365125"/>
          </a:xfrm>
          <a:prstGeom prst="rect">
            <a:avLst/>
          </a:prstGeom>
        </p:spPr>
        <p:txBody>
          <a:bodyPr/>
          <a:lstStyle/>
          <a:p>
            <a:fld id="{4B469F6A-6969-FD40-8D37-C59213B3D641}" type="datetimeFigureOut">
              <a:rPr lang="en-US" smtClean="0"/>
              <a:pPr/>
              <a:t>11/29/2021</a:t>
            </a:fld>
            <a:endParaRPr lang="en-US" dirty="0"/>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995FC0D8-608D-084B-A5CE-4343663DF3B8}" type="slidenum">
              <a:rPr lang="en-US" smtClean="0"/>
              <a:pPr/>
              <a:t>‹#›</a:t>
            </a:fld>
            <a:endParaRPr lang="en-US" dirty="0"/>
          </a:p>
        </p:txBody>
      </p:sp>
      <p:sp>
        <p:nvSpPr>
          <p:cNvPr id="6" name="Picture Placeholder 2"/>
          <p:cNvSpPr>
            <a:spLocks noGrp="1"/>
          </p:cNvSpPr>
          <p:nvPr>
            <p:ph type="pic" idx="1"/>
          </p:nvPr>
        </p:nvSpPr>
        <p:spPr>
          <a:xfrm>
            <a:off x="0" y="0"/>
            <a:ext cx="9144000"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Tree>
    <p:extLst>
      <p:ext uri="{BB962C8B-B14F-4D97-AF65-F5344CB8AC3E}">
        <p14:creationId xmlns:p14="http://schemas.microsoft.com/office/powerpoint/2010/main" val="32884114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rge Photo with Overlaid Title">
    <p:spTree>
      <p:nvGrpSpPr>
        <p:cNvPr id="1" name=""/>
        <p:cNvGrpSpPr/>
        <p:nvPr/>
      </p:nvGrpSpPr>
      <p:grpSpPr>
        <a:xfrm>
          <a:off x="0" y="0"/>
          <a:ext cx="0" cy="0"/>
          <a:chOff x="0" y="0"/>
          <a:chExt cx="0" cy="0"/>
        </a:xfrm>
      </p:grpSpPr>
      <p:sp>
        <p:nvSpPr>
          <p:cNvPr id="6" name="Picture Placeholder 2"/>
          <p:cNvSpPr>
            <a:spLocks noGrp="1"/>
          </p:cNvSpPr>
          <p:nvPr>
            <p:ph type="pic" idx="1"/>
          </p:nvPr>
        </p:nvSpPr>
        <p:spPr>
          <a:xfrm>
            <a:off x="0" y="0"/>
            <a:ext cx="9144000"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hasCustomPrompt="1"/>
          </p:nvPr>
        </p:nvSpPr>
        <p:spPr>
          <a:xfrm>
            <a:off x="457200" y="2579688"/>
            <a:ext cx="8229600" cy="1143000"/>
          </a:xfrm>
        </p:spPr>
        <p:txBody>
          <a:bodyPr>
            <a:normAutofit/>
          </a:bodyPr>
          <a:lstStyle>
            <a:lvl1pPr algn="ctr">
              <a:defRPr sz="4000" b="1" spc="0">
                <a:solidFill>
                  <a:schemeClr val="bg1"/>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fld id="{F5BA7003-00DC-104B-92AD-B7A90026C1F9}" type="datetimeFigureOut">
              <a:rPr lang="en-US" smtClean="0"/>
              <a:pPr/>
              <a:t>11/29/2021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32051728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Photo Collag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356350"/>
            <a:ext cx="1009650" cy="365125"/>
          </a:xfrm>
          <a:prstGeom prst="rect">
            <a:avLst/>
          </a:prstGeom>
        </p:spPr>
        <p:txBody>
          <a:bodyPr/>
          <a:lstStyle/>
          <a:p>
            <a:fld id="{4B469F6A-6969-FD40-8D37-C59213B3D641}" type="datetimeFigureOut">
              <a:rPr lang="en-US" smtClean="0"/>
              <a:pPr/>
              <a:t>11/29/2021</a:t>
            </a:fld>
            <a:endParaRPr lang="en-US" dirty="0"/>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995FC0D8-608D-084B-A5CE-4343663DF3B8}" type="slidenum">
              <a:rPr lang="en-US" smtClean="0"/>
              <a:pPr/>
              <a:t>‹#›</a:t>
            </a:fld>
            <a:endParaRPr lang="en-US" dirty="0"/>
          </a:p>
        </p:txBody>
      </p:sp>
      <p:sp>
        <p:nvSpPr>
          <p:cNvPr id="6" name="Picture Placeholder 4"/>
          <p:cNvSpPr>
            <a:spLocks noGrp="1"/>
          </p:cNvSpPr>
          <p:nvPr>
            <p:ph type="pic" idx="1"/>
          </p:nvPr>
        </p:nvSpPr>
        <p:spPr>
          <a:xfrm>
            <a:off x="277905" y="2365248"/>
            <a:ext cx="4240119" cy="3845269"/>
          </a:xfrm>
        </p:spPr>
      </p:sp>
      <p:sp>
        <p:nvSpPr>
          <p:cNvPr id="7" name="Picture Placeholder 6"/>
          <p:cNvSpPr>
            <a:spLocks noGrp="1"/>
          </p:cNvSpPr>
          <p:nvPr>
            <p:ph type="pic" sz="quarter" idx="13"/>
          </p:nvPr>
        </p:nvSpPr>
        <p:spPr>
          <a:xfrm>
            <a:off x="277905" y="228600"/>
            <a:ext cx="2057400" cy="2039112"/>
          </a:xfrm>
        </p:spPr>
      </p:sp>
      <p:sp>
        <p:nvSpPr>
          <p:cNvPr id="8" name="Picture Placeholder 7"/>
          <p:cNvSpPr>
            <a:spLocks noGrp="1"/>
          </p:cNvSpPr>
          <p:nvPr>
            <p:ph type="pic" sz="quarter" idx="14"/>
          </p:nvPr>
        </p:nvSpPr>
        <p:spPr>
          <a:xfrm>
            <a:off x="2460625" y="228600"/>
            <a:ext cx="2057400" cy="2039112"/>
          </a:xfrm>
        </p:spPr>
      </p:sp>
      <p:sp>
        <p:nvSpPr>
          <p:cNvPr id="10" name="Title 1"/>
          <p:cNvSpPr>
            <a:spLocks noGrp="1"/>
          </p:cNvSpPr>
          <p:nvPr>
            <p:ph type="title"/>
          </p:nvPr>
        </p:nvSpPr>
        <p:spPr>
          <a:xfrm>
            <a:off x="4990444" y="751925"/>
            <a:ext cx="3799498" cy="1588926"/>
          </a:xfrm>
        </p:spPr>
        <p:txBody>
          <a:bodyPr anchor="b"/>
          <a:lstStyle>
            <a:lvl1pPr algn="ctr">
              <a:defRPr sz="2000" b="1">
                <a:solidFill>
                  <a:schemeClr val="tx1"/>
                </a:solidFill>
              </a:defRPr>
            </a:lvl1pPr>
          </a:lstStyle>
          <a:p>
            <a:r>
              <a:rPr lang="en-US" dirty="0"/>
              <a:t>Click to edit Master title style</a:t>
            </a:r>
          </a:p>
        </p:txBody>
      </p:sp>
      <p:sp>
        <p:nvSpPr>
          <p:cNvPr id="11" name="Text Placeholder 3"/>
          <p:cNvSpPr>
            <a:spLocks noGrp="1"/>
          </p:cNvSpPr>
          <p:nvPr>
            <p:ph type="body" sz="half" idx="2"/>
          </p:nvPr>
        </p:nvSpPr>
        <p:spPr>
          <a:xfrm>
            <a:off x="4990444" y="2340851"/>
            <a:ext cx="3799498" cy="3869666"/>
          </a:xfrm>
        </p:spPr>
        <p:txBody>
          <a:bodyPr/>
          <a:lstStyle>
            <a:lvl1pPr marL="0" indent="0" algn="ctr">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0807534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ix Photo Collag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356350"/>
            <a:ext cx="1009650" cy="365125"/>
          </a:xfrm>
          <a:prstGeom prst="rect">
            <a:avLst/>
          </a:prstGeom>
        </p:spPr>
        <p:txBody>
          <a:bodyPr/>
          <a:lstStyle/>
          <a:p>
            <a:fld id="{4B469F6A-6969-FD40-8D37-C59213B3D641}" type="datetimeFigureOut">
              <a:rPr lang="en-US" smtClean="0"/>
              <a:pPr/>
              <a:t>11/29/2021</a:t>
            </a:fld>
            <a:endParaRPr lang="en-US" dirty="0"/>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995FC0D8-608D-084B-A5CE-4343663DF3B8}" type="slidenum">
              <a:rPr lang="en-US" smtClean="0"/>
              <a:pPr/>
              <a:t>‹#›</a:t>
            </a:fld>
            <a:endParaRPr lang="en-US" dirty="0"/>
          </a:p>
        </p:txBody>
      </p:sp>
      <p:sp>
        <p:nvSpPr>
          <p:cNvPr id="6" name="Picture Placeholder 4"/>
          <p:cNvSpPr>
            <a:spLocks noGrp="1"/>
          </p:cNvSpPr>
          <p:nvPr>
            <p:ph type="pic" idx="1"/>
          </p:nvPr>
        </p:nvSpPr>
        <p:spPr>
          <a:xfrm>
            <a:off x="277905" y="2365248"/>
            <a:ext cx="4240119" cy="3845269"/>
          </a:xfrm>
        </p:spPr>
      </p:sp>
      <p:sp>
        <p:nvSpPr>
          <p:cNvPr id="7" name="Picture Placeholder 6"/>
          <p:cNvSpPr>
            <a:spLocks noGrp="1"/>
          </p:cNvSpPr>
          <p:nvPr>
            <p:ph type="pic" sz="quarter" idx="13"/>
          </p:nvPr>
        </p:nvSpPr>
        <p:spPr>
          <a:xfrm>
            <a:off x="277905" y="228600"/>
            <a:ext cx="2057400" cy="2039112"/>
          </a:xfrm>
        </p:spPr>
      </p:sp>
      <p:sp>
        <p:nvSpPr>
          <p:cNvPr id="8" name="Picture Placeholder 7"/>
          <p:cNvSpPr>
            <a:spLocks noGrp="1"/>
          </p:cNvSpPr>
          <p:nvPr>
            <p:ph type="pic" sz="quarter" idx="14"/>
          </p:nvPr>
        </p:nvSpPr>
        <p:spPr>
          <a:xfrm>
            <a:off x="2460625" y="228600"/>
            <a:ext cx="2057400" cy="2039112"/>
          </a:xfrm>
        </p:spPr>
      </p:sp>
      <p:sp>
        <p:nvSpPr>
          <p:cNvPr id="9" name="Picture Placeholder 4"/>
          <p:cNvSpPr>
            <a:spLocks noGrp="1"/>
          </p:cNvSpPr>
          <p:nvPr>
            <p:ph type="pic" idx="15"/>
          </p:nvPr>
        </p:nvSpPr>
        <p:spPr>
          <a:xfrm>
            <a:off x="4670424" y="228600"/>
            <a:ext cx="4240119" cy="3845269"/>
          </a:xfrm>
        </p:spPr>
      </p:sp>
      <p:sp>
        <p:nvSpPr>
          <p:cNvPr id="10" name="Picture Placeholder 6"/>
          <p:cNvSpPr>
            <a:spLocks noGrp="1"/>
          </p:cNvSpPr>
          <p:nvPr>
            <p:ph type="pic" sz="quarter" idx="16"/>
          </p:nvPr>
        </p:nvSpPr>
        <p:spPr>
          <a:xfrm>
            <a:off x="4670424" y="4175911"/>
            <a:ext cx="2057400" cy="2039112"/>
          </a:xfrm>
        </p:spPr>
      </p:sp>
      <p:sp>
        <p:nvSpPr>
          <p:cNvPr id="11" name="Picture Placeholder 7"/>
          <p:cNvSpPr>
            <a:spLocks noGrp="1"/>
          </p:cNvSpPr>
          <p:nvPr>
            <p:ph type="pic" sz="quarter" idx="17"/>
          </p:nvPr>
        </p:nvSpPr>
        <p:spPr>
          <a:xfrm>
            <a:off x="6853144" y="4175911"/>
            <a:ext cx="2057400" cy="2039112"/>
          </a:xfrm>
        </p:spPr>
      </p:sp>
    </p:spTree>
    <p:extLst>
      <p:ext uri="{BB962C8B-B14F-4D97-AF65-F5344CB8AC3E}">
        <p14:creationId xmlns:p14="http://schemas.microsoft.com/office/powerpoint/2010/main" val="1589478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
            <a:ext cx="8229600" cy="895350"/>
          </a:xfrm>
        </p:spPr>
        <p:txBody>
          <a:bodyPr>
            <a:normAutofit/>
          </a:bodyPr>
          <a:lstStyle>
            <a:lvl1pPr algn="l">
              <a:defRPr sz="2400"/>
            </a:lvl1pPr>
          </a:lstStyle>
          <a:p>
            <a:r>
              <a:rPr lang="en-US" dirty="0"/>
              <a:t>Click to edit Master title style</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CB016D1E-C240-F54C-B964-4E8AE0DA4492}" type="datetimeFigureOut">
              <a:rPr lang="en-US" smtClean="0"/>
              <a:t>11/29/2021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246A90C-EDD6-534A-836B-F35EA6B6A503}" type="slidenum">
              <a:rPr lang="en-US" smtClean="0"/>
              <a:t>‹#›</a:t>
            </a:fld>
            <a:endParaRPr lang="en-US"/>
          </a:p>
        </p:txBody>
      </p:sp>
      <p:sp>
        <p:nvSpPr>
          <p:cNvPr id="10" name="Chart Placeholder 9"/>
          <p:cNvSpPr>
            <a:spLocks noGrp="1"/>
          </p:cNvSpPr>
          <p:nvPr>
            <p:ph type="chart" sz="quarter" idx="13"/>
          </p:nvPr>
        </p:nvSpPr>
        <p:spPr>
          <a:xfrm>
            <a:off x="457200" y="1130300"/>
            <a:ext cx="8229600" cy="5035550"/>
          </a:xfrm>
        </p:spPr>
        <p:txBody>
          <a:bodyPr/>
          <a:lstStyle>
            <a:lvl1pPr>
              <a:defRPr>
                <a:solidFill>
                  <a:schemeClr val="tx1"/>
                </a:solidFill>
              </a:defRPr>
            </a:lvl1pPr>
          </a:lstStyle>
          <a:p>
            <a:endParaRPr lang="en-US" dirty="0"/>
          </a:p>
        </p:txBody>
      </p:sp>
      <p:cxnSp>
        <p:nvCxnSpPr>
          <p:cNvPr id="11" name="Straight Connector 10">
            <a:extLst>
              <a:ext uri="{FF2B5EF4-FFF2-40B4-BE49-F238E27FC236}">
                <a16:creationId xmlns:a16="http://schemas.microsoft.com/office/drawing/2014/main" id="{8DCB306A-E669-BC46-A9E9-15464222DFD1}"/>
              </a:ext>
            </a:extLst>
          </p:cNvPr>
          <p:cNvCxnSpPr/>
          <p:nvPr userDrawn="1"/>
        </p:nvCxnSpPr>
        <p:spPr>
          <a:xfrm>
            <a:off x="457200" y="1063229"/>
            <a:ext cx="8229600" cy="0"/>
          </a:xfrm>
          <a:prstGeom prst="line">
            <a:avLst/>
          </a:prstGeom>
          <a:ln w="41275">
            <a:solidFill>
              <a:srgbClr val="FD6D08"/>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15191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Big Logo">
    <p:spTree>
      <p:nvGrpSpPr>
        <p:cNvPr id="1" name=""/>
        <p:cNvGrpSpPr/>
        <p:nvPr/>
      </p:nvGrpSpPr>
      <p:grpSpPr>
        <a:xfrm>
          <a:off x="0" y="0"/>
          <a:ext cx="0" cy="0"/>
          <a:chOff x="0" y="0"/>
          <a:chExt cx="0" cy="0"/>
        </a:xfrm>
      </p:grpSpPr>
      <p:sp>
        <p:nvSpPr>
          <p:cNvPr id="6" name="Rectangle 5"/>
          <p:cNvSpPr/>
          <p:nvPr userDrawn="1"/>
        </p:nvSpPr>
        <p:spPr>
          <a:xfrm>
            <a:off x="0" y="4661212"/>
            <a:ext cx="9144000" cy="2196788"/>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p:cNvPicPr>
            <a:picLocks noChangeAspect="1"/>
          </p:cNvPicPr>
          <p:nvPr userDrawn="1"/>
        </p:nvPicPr>
        <p:blipFill>
          <a:blip r:embed="rId2"/>
          <a:stretch>
            <a:fillRect/>
          </a:stretch>
        </p:blipFill>
        <p:spPr>
          <a:xfrm>
            <a:off x="3578810" y="5072195"/>
            <a:ext cx="1986380" cy="1327108"/>
          </a:xfrm>
          <a:prstGeom prst="rect">
            <a:avLst/>
          </a:prstGeom>
        </p:spPr>
      </p:pic>
      <p:sp>
        <p:nvSpPr>
          <p:cNvPr id="8" name="Title 1">
            <a:extLst>
              <a:ext uri="{FF2B5EF4-FFF2-40B4-BE49-F238E27FC236}">
                <a16:creationId xmlns:a16="http://schemas.microsoft.com/office/drawing/2014/main" id="{6541376B-7174-AF4F-8ADC-3C96E210F014}"/>
              </a:ext>
            </a:extLst>
          </p:cNvPr>
          <p:cNvSpPr>
            <a:spLocks noGrp="1"/>
          </p:cNvSpPr>
          <p:nvPr>
            <p:ph type="title"/>
          </p:nvPr>
        </p:nvSpPr>
        <p:spPr>
          <a:xfrm>
            <a:off x="457200" y="1449892"/>
            <a:ext cx="8229600" cy="1143000"/>
          </a:xfrm>
        </p:spPr>
        <p:txBody>
          <a:bodyPr/>
          <a:lstStyle>
            <a:lvl1pPr algn="ctr">
              <a:defRPr>
                <a:solidFill>
                  <a:srgbClr val="3B3C3E"/>
                </a:solidFill>
              </a:defRPr>
            </a:lvl1pPr>
          </a:lstStyle>
          <a:p>
            <a:r>
              <a:rPr lang="en-US" dirty="0"/>
              <a:t>Click to edit Master title style</a:t>
            </a:r>
          </a:p>
        </p:txBody>
      </p:sp>
      <p:sp>
        <p:nvSpPr>
          <p:cNvPr id="9" name="Subtitle 2">
            <a:extLst>
              <a:ext uri="{FF2B5EF4-FFF2-40B4-BE49-F238E27FC236}">
                <a16:creationId xmlns:a16="http://schemas.microsoft.com/office/drawing/2014/main" id="{8006EFED-C22A-604F-B711-4E96B2E66623}"/>
              </a:ext>
            </a:extLst>
          </p:cNvPr>
          <p:cNvSpPr>
            <a:spLocks noGrp="1"/>
          </p:cNvSpPr>
          <p:nvPr>
            <p:ph type="subTitle" idx="1"/>
          </p:nvPr>
        </p:nvSpPr>
        <p:spPr>
          <a:xfrm>
            <a:off x="1371600" y="2694275"/>
            <a:ext cx="6400800" cy="1223675"/>
          </a:xfrm>
        </p:spPr>
        <p:txBody>
          <a:bodyPr/>
          <a:lstStyle>
            <a:lvl1pPr marL="0" indent="0" algn="ctr">
              <a:buNone/>
              <a:defRPr>
                <a:solidFill>
                  <a:srgbClr val="3B3C3E"/>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4187791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Minimal Identity">
    <p:spTree>
      <p:nvGrpSpPr>
        <p:cNvPr id="1" name=""/>
        <p:cNvGrpSpPr/>
        <p:nvPr/>
      </p:nvGrpSpPr>
      <p:grpSpPr>
        <a:xfrm>
          <a:off x="0" y="0"/>
          <a:ext cx="0" cy="0"/>
          <a:chOff x="0" y="0"/>
          <a:chExt cx="0" cy="0"/>
        </a:xfrm>
      </p:grpSpPr>
      <p:sp>
        <p:nvSpPr>
          <p:cNvPr id="7" name="Rectangle 6"/>
          <p:cNvSpPr/>
          <p:nvPr userDrawn="1"/>
        </p:nvSpPr>
        <p:spPr>
          <a:xfrm>
            <a:off x="0" y="6330206"/>
            <a:ext cx="9144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descr="UT_logo_RIGHT_KNOCKOUT.eps"/>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607955" y="6441967"/>
            <a:ext cx="1410369" cy="314711"/>
          </a:xfrm>
          <a:prstGeom prst="rect">
            <a:avLst/>
          </a:prstGeom>
        </p:spPr>
      </p:pic>
      <p:sp>
        <p:nvSpPr>
          <p:cNvPr id="8" name="Title 1">
            <a:extLst>
              <a:ext uri="{FF2B5EF4-FFF2-40B4-BE49-F238E27FC236}">
                <a16:creationId xmlns:a16="http://schemas.microsoft.com/office/drawing/2014/main" id="{5894F63A-9E31-1142-88E9-CCA31607720C}"/>
              </a:ext>
            </a:extLst>
          </p:cNvPr>
          <p:cNvSpPr>
            <a:spLocks noGrp="1"/>
          </p:cNvSpPr>
          <p:nvPr>
            <p:ph type="title"/>
          </p:nvPr>
        </p:nvSpPr>
        <p:spPr>
          <a:xfrm>
            <a:off x="457200" y="1902279"/>
            <a:ext cx="8229600" cy="1143000"/>
          </a:xfrm>
        </p:spPr>
        <p:txBody>
          <a:bodyPr/>
          <a:lstStyle>
            <a:lvl1pPr algn="ctr">
              <a:defRPr>
                <a:solidFill>
                  <a:srgbClr val="3B3C3E"/>
                </a:solidFill>
              </a:defRPr>
            </a:lvl1pPr>
          </a:lstStyle>
          <a:p>
            <a:r>
              <a:rPr lang="en-US" dirty="0"/>
              <a:t>Click to edit Master title style</a:t>
            </a:r>
          </a:p>
        </p:txBody>
      </p:sp>
      <p:sp>
        <p:nvSpPr>
          <p:cNvPr id="9" name="Subtitle 2">
            <a:extLst>
              <a:ext uri="{FF2B5EF4-FFF2-40B4-BE49-F238E27FC236}">
                <a16:creationId xmlns:a16="http://schemas.microsoft.com/office/drawing/2014/main" id="{66BFD398-3AF2-1041-A771-125F5813D65B}"/>
              </a:ext>
            </a:extLst>
          </p:cNvPr>
          <p:cNvSpPr>
            <a:spLocks noGrp="1"/>
          </p:cNvSpPr>
          <p:nvPr>
            <p:ph type="subTitle" idx="1"/>
          </p:nvPr>
        </p:nvSpPr>
        <p:spPr>
          <a:xfrm>
            <a:off x="1371600" y="3146662"/>
            <a:ext cx="6400800" cy="1223675"/>
          </a:xfrm>
        </p:spPr>
        <p:txBody>
          <a:bodyPr/>
          <a:lstStyle>
            <a:lvl1pPr marL="0" indent="0" algn="ctr">
              <a:buNone/>
              <a:defRPr>
                <a:solidFill>
                  <a:srgbClr val="3B3C3E"/>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350441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Your Custom Phot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49601E5-B8A6-C24D-A1A2-D9EBAF3DC6E2}"/>
              </a:ext>
            </a:extLst>
          </p:cNvPr>
          <p:cNvPicPr>
            <a:picLocks noChangeAspect="1"/>
          </p:cNvPicPr>
          <p:nvPr userDrawn="1"/>
        </p:nvPicPr>
        <p:blipFill rotWithShape="1">
          <a:blip r:embed="rId2"/>
          <a:srcRect l="9845" t="9678" r="12392" b="2540"/>
          <a:stretch/>
        </p:blipFill>
        <p:spPr>
          <a:xfrm>
            <a:off x="-12290" y="0"/>
            <a:ext cx="9144000" cy="6881303"/>
          </a:xfrm>
          <a:prstGeom prst="rect">
            <a:avLst/>
          </a:prstGeom>
        </p:spPr>
      </p:pic>
      <p:sp>
        <p:nvSpPr>
          <p:cNvPr id="8" name="Rectangle 7">
            <a:extLst>
              <a:ext uri="{FF2B5EF4-FFF2-40B4-BE49-F238E27FC236}">
                <a16:creationId xmlns:a16="http://schemas.microsoft.com/office/drawing/2014/main" id="{EAED5C59-08B4-C047-857A-790574527F50}"/>
              </a:ext>
            </a:extLst>
          </p:cNvPr>
          <p:cNvSpPr/>
          <p:nvPr userDrawn="1"/>
        </p:nvSpPr>
        <p:spPr>
          <a:xfrm>
            <a:off x="378347" y="-1"/>
            <a:ext cx="4193654" cy="6808599"/>
          </a:xfrm>
          <a:prstGeom prst="rect">
            <a:avLst/>
          </a:prstGeom>
          <a:solidFill>
            <a:schemeClr val="bg1">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F4038A2-0845-714F-AF01-98A9D4B86CDB}"/>
              </a:ext>
            </a:extLst>
          </p:cNvPr>
          <p:cNvSpPr/>
          <p:nvPr userDrawn="1"/>
        </p:nvSpPr>
        <p:spPr>
          <a:xfrm>
            <a:off x="380383" y="6798403"/>
            <a:ext cx="4193654" cy="98802"/>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Text Placeholder 2">
            <a:extLst>
              <a:ext uri="{FF2B5EF4-FFF2-40B4-BE49-F238E27FC236}">
                <a16:creationId xmlns:a16="http://schemas.microsoft.com/office/drawing/2014/main" id="{B3F5D210-65B9-6C42-B275-2F7758A4605E}"/>
              </a:ext>
            </a:extLst>
          </p:cNvPr>
          <p:cNvSpPr>
            <a:spLocks noGrp="1"/>
          </p:cNvSpPr>
          <p:nvPr>
            <p:ph type="body" sz="quarter" idx="10" hasCustomPrompt="1"/>
          </p:nvPr>
        </p:nvSpPr>
        <p:spPr>
          <a:xfrm>
            <a:off x="378347" y="433952"/>
            <a:ext cx="4193654" cy="3247501"/>
          </a:xfrm>
        </p:spPr>
        <p:txBody>
          <a:bodyPr anchor="ctr">
            <a:normAutofit/>
          </a:bodyPr>
          <a:lstStyle>
            <a:lvl1pPr>
              <a:defRPr sz="4000" b="1" i="0">
                <a:solidFill>
                  <a:srgbClr val="3B3C3E"/>
                </a:solidFill>
                <a:latin typeface="Arial" panose="020B0604020202020204" pitchFamily="34" charset="0"/>
                <a:cs typeface="Arial" panose="020B0604020202020204" pitchFamily="34" charset="0"/>
              </a:defRPr>
            </a:lvl1pPr>
          </a:lstStyle>
          <a:p>
            <a:pPr lvl="0"/>
            <a:r>
              <a:rPr lang="en-US" dirty="0"/>
              <a:t>Edit Master </a:t>
            </a:r>
            <a:br>
              <a:rPr lang="en-US" dirty="0"/>
            </a:br>
            <a:r>
              <a:rPr lang="en-US" dirty="0"/>
              <a:t>text styles</a:t>
            </a:r>
          </a:p>
        </p:txBody>
      </p:sp>
      <p:grpSp>
        <p:nvGrpSpPr>
          <p:cNvPr id="15" name="Group 14">
            <a:extLst>
              <a:ext uri="{FF2B5EF4-FFF2-40B4-BE49-F238E27FC236}">
                <a16:creationId xmlns:a16="http://schemas.microsoft.com/office/drawing/2014/main" id="{ED9BEFAF-7A93-FE4E-A327-2E5B6F07E58D}"/>
              </a:ext>
            </a:extLst>
          </p:cNvPr>
          <p:cNvGrpSpPr/>
          <p:nvPr userDrawn="1"/>
        </p:nvGrpSpPr>
        <p:grpSpPr>
          <a:xfrm>
            <a:off x="1298788" y="4285373"/>
            <a:ext cx="2469189" cy="1716253"/>
            <a:chOff x="3615775" y="2834640"/>
            <a:chExt cx="2039112" cy="1417320"/>
          </a:xfrm>
        </p:grpSpPr>
        <p:sp>
          <p:nvSpPr>
            <p:cNvPr id="16" name="Rectangle 15">
              <a:extLst>
                <a:ext uri="{FF2B5EF4-FFF2-40B4-BE49-F238E27FC236}">
                  <a16:creationId xmlns:a16="http://schemas.microsoft.com/office/drawing/2014/main" id="{ACEA3682-28DB-4643-9A3E-48EEA1100445}"/>
                </a:ext>
              </a:extLst>
            </p:cNvPr>
            <p:cNvSpPr/>
            <p:nvPr userDrawn="1"/>
          </p:nvSpPr>
          <p:spPr>
            <a:xfrm>
              <a:off x="4302329" y="2860001"/>
              <a:ext cx="576292" cy="579728"/>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7" name="Picture 16" descr="UT_logo_RGB.eps">
              <a:extLst>
                <a:ext uri="{FF2B5EF4-FFF2-40B4-BE49-F238E27FC236}">
                  <a16:creationId xmlns:a16="http://schemas.microsoft.com/office/drawing/2014/main" id="{F5B60D87-3266-014B-8CEC-CA721221145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t="-7063" r="-4562" b="-7766"/>
            <a:stretch/>
          </p:blipFill>
          <p:spPr>
            <a:xfrm>
              <a:off x="3615775" y="2834640"/>
              <a:ext cx="2039112" cy="1417320"/>
            </a:xfrm>
            <a:prstGeom prst="rect">
              <a:avLst/>
            </a:prstGeom>
          </p:spPr>
        </p:pic>
      </p:grpSp>
    </p:spTree>
    <p:extLst>
      <p:ext uri="{BB962C8B-B14F-4D97-AF65-F5344CB8AC3E}">
        <p14:creationId xmlns:p14="http://schemas.microsoft.com/office/powerpoint/2010/main" val="2446035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Photo 1">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202DB56-C086-AD46-8766-6C3E11BFEDFB}"/>
              </a:ext>
            </a:extLst>
          </p:cNvPr>
          <p:cNvPicPr>
            <a:picLocks noChangeAspect="1"/>
          </p:cNvPicPr>
          <p:nvPr userDrawn="1"/>
        </p:nvPicPr>
        <p:blipFill rotWithShape="1">
          <a:blip r:embed="rId2"/>
          <a:srcRect l="14478" t="13794" r="10829" b="1977"/>
          <a:stretch/>
        </p:blipFill>
        <p:spPr>
          <a:xfrm>
            <a:off x="0" y="-16031"/>
            <a:ext cx="9144000" cy="6874031"/>
          </a:xfrm>
          <a:prstGeom prst="rect">
            <a:avLst/>
          </a:prstGeom>
        </p:spPr>
      </p:pic>
      <p:sp>
        <p:nvSpPr>
          <p:cNvPr id="15" name="Rectangle 14">
            <a:extLst>
              <a:ext uri="{FF2B5EF4-FFF2-40B4-BE49-F238E27FC236}">
                <a16:creationId xmlns:a16="http://schemas.microsoft.com/office/drawing/2014/main" id="{9ADC132F-DC47-604D-8566-5F926EB79F9D}"/>
              </a:ext>
            </a:extLst>
          </p:cNvPr>
          <p:cNvSpPr/>
          <p:nvPr userDrawn="1"/>
        </p:nvSpPr>
        <p:spPr>
          <a:xfrm>
            <a:off x="4562406" y="-1"/>
            <a:ext cx="4193654" cy="6808599"/>
          </a:xfrm>
          <a:prstGeom prst="rect">
            <a:avLst/>
          </a:prstGeom>
          <a:solidFill>
            <a:schemeClr val="bg1">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F15CC34-B97F-6248-B895-E6D730E7DCD3}"/>
              </a:ext>
            </a:extLst>
          </p:cNvPr>
          <p:cNvSpPr/>
          <p:nvPr userDrawn="1"/>
        </p:nvSpPr>
        <p:spPr>
          <a:xfrm>
            <a:off x="4564442" y="6798403"/>
            <a:ext cx="4193654" cy="98802"/>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A512FE1C-EC4C-5A4B-AF64-70587EEDDFA5}"/>
              </a:ext>
            </a:extLst>
          </p:cNvPr>
          <p:cNvGrpSpPr/>
          <p:nvPr userDrawn="1"/>
        </p:nvGrpSpPr>
        <p:grpSpPr>
          <a:xfrm>
            <a:off x="5482847" y="4285373"/>
            <a:ext cx="2469189" cy="1716253"/>
            <a:chOff x="3615775" y="2834640"/>
            <a:chExt cx="2039112" cy="1417320"/>
          </a:xfrm>
        </p:grpSpPr>
        <p:sp>
          <p:nvSpPr>
            <p:cNvPr id="18" name="Rectangle 17">
              <a:extLst>
                <a:ext uri="{FF2B5EF4-FFF2-40B4-BE49-F238E27FC236}">
                  <a16:creationId xmlns:a16="http://schemas.microsoft.com/office/drawing/2014/main" id="{04909935-C1FC-CB4C-A403-881295C9E2BF}"/>
                </a:ext>
              </a:extLst>
            </p:cNvPr>
            <p:cNvSpPr/>
            <p:nvPr userDrawn="1"/>
          </p:nvSpPr>
          <p:spPr>
            <a:xfrm>
              <a:off x="4302329" y="2860001"/>
              <a:ext cx="576292" cy="579728"/>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9" name="Picture 18" descr="UT_logo_RGB.eps">
              <a:extLst>
                <a:ext uri="{FF2B5EF4-FFF2-40B4-BE49-F238E27FC236}">
                  <a16:creationId xmlns:a16="http://schemas.microsoft.com/office/drawing/2014/main" id="{D3A79390-E56C-3843-9C82-A8221F65218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t="-7063" r="-4562" b="-7766"/>
            <a:stretch/>
          </p:blipFill>
          <p:spPr>
            <a:xfrm>
              <a:off x="3615775" y="2834640"/>
              <a:ext cx="2039112" cy="1417320"/>
            </a:xfrm>
            <a:prstGeom prst="rect">
              <a:avLst/>
            </a:prstGeom>
          </p:spPr>
        </p:pic>
      </p:grpSp>
      <p:sp>
        <p:nvSpPr>
          <p:cNvPr id="2" name="Title 1"/>
          <p:cNvSpPr>
            <a:spLocks noGrp="1"/>
          </p:cNvSpPr>
          <p:nvPr>
            <p:ph type="title"/>
          </p:nvPr>
        </p:nvSpPr>
        <p:spPr>
          <a:xfrm>
            <a:off x="4564442" y="274637"/>
            <a:ext cx="4193654" cy="3546463"/>
          </a:xfrm>
        </p:spPr>
        <p:txBody>
          <a:bodyPr>
            <a:normAutofit/>
          </a:bodyPr>
          <a:lstStyle>
            <a:lvl1pPr algn="ctr">
              <a:defRPr sz="4000">
                <a:solidFill>
                  <a:srgbClr val="3B3C3E"/>
                </a:solidFill>
              </a:defRPr>
            </a:lvl1pPr>
          </a:lstStyle>
          <a:p>
            <a:r>
              <a:rPr lang="en-US" dirty="0"/>
              <a:t>Click to edit Master title style</a:t>
            </a:r>
          </a:p>
        </p:txBody>
      </p:sp>
    </p:spTree>
    <p:extLst>
      <p:ext uri="{BB962C8B-B14F-4D97-AF65-F5344CB8AC3E}">
        <p14:creationId xmlns:p14="http://schemas.microsoft.com/office/powerpoint/2010/main" val="471498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Custom Cover_L">
    <p:spTree>
      <p:nvGrpSpPr>
        <p:cNvPr id="1" name=""/>
        <p:cNvGrpSpPr/>
        <p:nvPr/>
      </p:nvGrpSpPr>
      <p:grpSpPr>
        <a:xfrm>
          <a:off x="0" y="0"/>
          <a:ext cx="0" cy="0"/>
          <a:chOff x="0" y="0"/>
          <a:chExt cx="0" cy="0"/>
        </a:xfrm>
      </p:grpSpPr>
      <p:sp>
        <p:nvSpPr>
          <p:cNvPr id="9" name="Picture Placeholder 14">
            <a:extLst>
              <a:ext uri="{FF2B5EF4-FFF2-40B4-BE49-F238E27FC236}">
                <a16:creationId xmlns:a16="http://schemas.microsoft.com/office/drawing/2014/main" id="{E1108932-1706-4ECC-BACC-F6F9FA86ECAA}"/>
              </a:ext>
            </a:extLst>
          </p:cNvPr>
          <p:cNvSpPr>
            <a:spLocks noGrp="1"/>
          </p:cNvSpPr>
          <p:nvPr>
            <p:ph type="pic" sz="quarter" idx="13" hasCustomPrompt="1"/>
          </p:nvPr>
        </p:nvSpPr>
        <p:spPr>
          <a:xfrm>
            <a:off x="0" y="0"/>
            <a:ext cx="9144000" cy="6858000"/>
          </a:xfrm>
          <a:solidFill>
            <a:schemeClr val="bg2">
              <a:lumMod val="75000"/>
            </a:schemeClr>
          </a:solidFill>
        </p:spPr>
        <p:txBody>
          <a:bodyPr rIns="457200" anchor="ctr"/>
          <a:lstStyle>
            <a:lvl1pPr marL="0" indent="0" algn="r">
              <a:buNone/>
              <a:defRPr>
                <a:solidFill>
                  <a:srgbClr val="58595B"/>
                </a:solidFill>
              </a:defRPr>
            </a:lvl1pPr>
          </a:lstStyle>
          <a:p>
            <a:r>
              <a:rPr lang="en-US" dirty="0"/>
              <a:t>Click icon to add photo</a:t>
            </a:r>
          </a:p>
        </p:txBody>
      </p:sp>
      <p:sp>
        <p:nvSpPr>
          <p:cNvPr id="2" name="Title 1">
            <a:extLst>
              <a:ext uri="{FF2B5EF4-FFF2-40B4-BE49-F238E27FC236}">
                <a16:creationId xmlns:a16="http://schemas.microsoft.com/office/drawing/2014/main" id="{AB48A628-CAE9-41C5-AD1A-ED470A6CC560}"/>
              </a:ext>
            </a:extLst>
          </p:cNvPr>
          <p:cNvSpPr>
            <a:spLocks noGrp="1"/>
          </p:cNvSpPr>
          <p:nvPr>
            <p:ph type="title" hasCustomPrompt="1"/>
          </p:nvPr>
        </p:nvSpPr>
        <p:spPr>
          <a:xfrm>
            <a:off x="749243" y="365126"/>
            <a:ext cx="3451860" cy="3281045"/>
          </a:xfrm>
        </p:spPr>
        <p:txBody>
          <a:bodyPr anchor="ctr"/>
          <a:lstStyle>
            <a:lvl1pPr algn="ctr">
              <a:defRPr/>
            </a:lvl1pPr>
          </a:lstStyle>
          <a:p>
            <a:r>
              <a:rPr lang="en-US" dirty="0"/>
              <a:t>Custom Photo Cover Page</a:t>
            </a:r>
          </a:p>
        </p:txBody>
      </p:sp>
    </p:spTree>
    <p:extLst>
      <p:ext uri="{BB962C8B-B14F-4D97-AF65-F5344CB8AC3E}">
        <p14:creationId xmlns:p14="http://schemas.microsoft.com/office/powerpoint/2010/main" val="132754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B3C3E"/>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rgbClr val="3B3C3E"/>
                </a:solidFill>
              </a:defRPr>
            </a:lvl1pPr>
            <a:lvl2pPr>
              <a:defRPr>
                <a:solidFill>
                  <a:srgbClr val="3B3C3E"/>
                </a:solidFill>
              </a:defRPr>
            </a:lvl2pPr>
            <a:lvl3pPr>
              <a:defRPr>
                <a:solidFill>
                  <a:srgbClr val="3B3C3E"/>
                </a:solidFill>
              </a:defRPr>
            </a:lvl3pPr>
            <a:lvl4pPr>
              <a:defRPr>
                <a:solidFill>
                  <a:srgbClr val="3B3C3E"/>
                </a:solidFill>
              </a:defRPr>
            </a:lvl4pPr>
            <a:lvl5pPr>
              <a:defRPr>
                <a:solidFill>
                  <a:srgbClr val="3B3C3E"/>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457200" y="6356350"/>
            <a:ext cx="1397863" cy="365125"/>
          </a:xfrm>
        </p:spPr>
        <p:txBody>
          <a:bodyPr/>
          <a:lstStyle>
            <a:lvl1pPr>
              <a:defRPr sz="1000">
                <a:solidFill>
                  <a:schemeClr val="bg1"/>
                </a:solidFill>
                <a:latin typeface="Arial"/>
                <a:cs typeface="Arial"/>
              </a:defRPr>
            </a:lvl1pPr>
          </a:lstStyle>
          <a:p>
            <a:fld id="{F5BA7003-00DC-104B-92AD-B7A90026C1F9}" type="datetimeFigureOut">
              <a:rPr lang="en-US" smtClean="0"/>
              <a:pPr/>
              <a:t>11/29/2021</a:t>
            </a:fld>
            <a:endParaRPr lang="en-US" dirty="0"/>
          </a:p>
        </p:txBody>
      </p:sp>
      <p:sp>
        <p:nvSpPr>
          <p:cNvPr id="5" name="Footer Placeholder 4"/>
          <p:cNvSpPr>
            <a:spLocks noGrp="1"/>
          </p:cNvSpPr>
          <p:nvPr>
            <p:ph type="ftr" sz="quarter" idx="11"/>
          </p:nvPr>
        </p:nvSpPr>
        <p:spPr>
          <a:xfrm>
            <a:off x="1855063" y="6356350"/>
            <a:ext cx="2895600" cy="365125"/>
          </a:xfrm>
        </p:spPr>
        <p:txBody>
          <a:bodyPr/>
          <a:lstStyle>
            <a:lvl1pPr>
              <a:defRPr sz="1000">
                <a:solidFill>
                  <a:schemeClr val="bg1"/>
                </a:solidFill>
                <a:latin typeface="Arial"/>
                <a:cs typeface="Arial"/>
              </a:defRPr>
            </a:lvl1pPr>
          </a:lstStyle>
          <a:p>
            <a:endParaRPr lang="en-US" dirty="0"/>
          </a:p>
        </p:txBody>
      </p:sp>
      <p:sp>
        <p:nvSpPr>
          <p:cNvPr id="6" name="Slide Number Placeholder 5"/>
          <p:cNvSpPr>
            <a:spLocks noGrp="1"/>
          </p:cNvSpPr>
          <p:nvPr>
            <p:ph type="sldNum" sz="quarter" idx="12"/>
          </p:nvPr>
        </p:nvSpPr>
        <p:spPr>
          <a:xfrm>
            <a:off x="4750663" y="6356350"/>
            <a:ext cx="2133600" cy="365125"/>
          </a:xfrm>
        </p:spPr>
        <p:txBody>
          <a:bodyPr/>
          <a:lstStyle>
            <a:lvl1pPr>
              <a:defRPr sz="1000">
                <a:solidFill>
                  <a:schemeClr val="bg1"/>
                </a:solidFill>
                <a:latin typeface="Arial"/>
                <a:cs typeface="Arial"/>
              </a:defRPr>
            </a:lvl1pPr>
          </a:lstStyle>
          <a:p>
            <a:fld id="{051C7006-7120-F341-A188-F97DDD913081}" type="slidenum">
              <a:rPr lang="en-US" smtClean="0"/>
              <a:pPr/>
              <a:t>‹#›</a:t>
            </a:fld>
            <a:endParaRPr lang="en-US" dirty="0"/>
          </a:p>
        </p:txBody>
      </p:sp>
      <p:cxnSp>
        <p:nvCxnSpPr>
          <p:cNvPr id="7" name="Straight Connector 6">
            <a:extLst>
              <a:ext uri="{FF2B5EF4-FFF2-40B4-BE49-F238E27FC236}">
                <a16:creationId xmlns:a16="http://schemas.microsoft.com/office/drawing/2014/main" id="{6044F2BC-8753-0C4A-A771-C4F8FF736E2B}"/>
              </a:ext>
            </a:extLst>
          </p:cNvPr>
          <p:cNvCxnSpPr/>
          <p:nvPr userDrawn="1"/>
        </p:nvCxnSpPr>
        <p:spPr>
          <a:xfrm>
            <a:off x="457200" y="1418549"/>
            <a:ext cx="8229600" cy="0"/>
          </a:xfrm>
          <a:prstGeom prst="line">
            <a:avLst/>
          </a:prstGeom>
          <a:ln w="41275">
            <a:solidFill>
              <a:srgbClr val="FD6D08"/>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44777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normAutofit/>
          </a:bodyPr>
          <a:lstStyle>
            <a:lvl1pPr algn="l">
              <a:defRPr sz="2800" b="1" cap="all"/>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F5BA7003-00DC-104B-92AD-B7A90026C1F9}" type="datetimeFigureOut">
              <a:rPr lang="en-US" smtClean="0"/>
              <a:t>11/29/2021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2332366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BA7003-00DC-104B-92AD-B7A90026C1F9}" type="datetimeFigureOut">
              <a:rPr lang="en-US" smtClean="0"/>
              <a:t>11/29/2021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1C7006-7120-F341-A188-F97DDD913081}" type="slidenum">
              <a:rPr lang="en-US" smtClean="0"/>
              <a:t>‹#›</a:t>
            </a:fld>
            <a:endParaRPr lang="en-US"/>
          </a:p>
        </p:txBody>
      </p:sp>
      <p:cxnSp>
        <p:nvCxnSpPr>
          <p:cNvPr id="8" name="Straight Connector 7">
            <a:extLst>
              <a:ext uri="{FF2B5EF4-FFF2-40B4-BE49-F238E27FC236}">
                <a16:creationId xmlns:a16="http://schemas.microsoft.com/office/drawing/2014/main" id="{49C4EBEC-1ABB-4B47-9613-40AC72FF18BE}"/>
              </a:ext>
            </a:extLst>
          </p:cNvPr>
          <p:cNvCxnSpPr/>
          <p:nvPr userDrawn="1"/>
        </p:nvCxnSpPr>
        <p:spPr>
          <a:xfrm>
            <a:off x="457200" y="1418549"/>
            <a:ext cx="8229600" cy="0"/>
          </a:xfrm>
          <a:prstGeom prst="line">
            <a:avLst/>
          </a:prstGeom>
          <a:ln w="41275">
            <a:solidFill>
              <a:srgbClr val="FD6D08"/>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535550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3.emf"/><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3.emf"/><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3.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theme" Target="../theme/theme4.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subtitle style</a:t>
            </a:r>
          </a:p>
        </p:txBody>
      </p:sp>
    </p:spTree>
    <p:extLst>
      <p:ext uri="{BB962C8B-B14F-4D97-AF65-F5344CB8AC3E}">
        <p14:creationId xmlns:p14="http://schemas.microsoft.com/office/powerpoint/2010/main" val="1758142741"/>
      </p:ext>
    </p:extLst>
  </p:cSld>
  <p:clrMap bg1="lt1" tx1="dk1" bg2="lt2" tx2="dk2" accent1="accent1" accent2="accent2" accent3="accent3" accent4="accent4" accent5="accent5" accent6="accent6" hlink="hlink" folHlink="folHlink"/>
  <p:sldLayoutIdLst>
    <p:sldLayoutId id="2147483702" r:id="rId1"/>
    <p:sldLayoutId id="2147483661" r:id="rId2"/>
    <p:sldLayoutId id="2147483649" r:id="rId3"/>
    <p:sldLayoutId id="2147483700" r:id="rId4"/>
    <p:sldLayoutId id="2147483663" r:id="rId5"/>
    <p:sldLayoutId id="2147483703" r:id="rId6"/>
  </p:sldLayoutIdLst>
  <p:txStyles>
    <p:titleStyle>
      <a:lvl1pPr algn="ctr" defTabSz="457200" rtl="0" eaLnBrk="1" latinLnBrk="0" hangingPunct="1">
        <a:spcBef>
          <a:spcPct val="0"/>
        </a:spcBef>
        <a:buNone/>
        <a:defRPr sz="4400" b="1" i="0" kern="1200">
          <a:solidFill>
            <a:srgbClr val="3B3C3E"/>
          </a:solidFill>
          <a:latin typeface="Arial" panose="020B0604020202020204" pitchFamily="34" charset="0"/>
          <a:ea typeface="+mj-ea"/>
          <a:cs typeface="Arial" panose="020B0604020202020204" pitchFamily="34" charset="0"/>
        </a:defRPr>
      </a:lvl1pPr>
    </p:titleStyle>
    <p:bodyStyle>
      <a:lvl1pPr marL="0" indent="0" algn="ctr" defTabSz="457200" rtl="0" eaLnBrk="1" latinLnBrk="0" hangingPunct="1">
        <a:spcBef>
          <a:spcPct val="20000"/>
        </a:spcBef>
        <a:buFont typeface="Arial"/>
        <a:buNone/>
        <a:defRPr sz="3200" kern="1200">
          <a:solidFill>
            <a:srgbClr val="77797C"/>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6330206"/>
            <a:ext cx="9144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1310609" cy="365125"/>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11/29/2021</a:t>
            </a:fld>
            <a:endParaRPr lang="en-US" dirty="0"/>
          </a:p>
        </p:txBody>
      </p:sp>
      <p:sp>
        <p:nvSpPr>
          <p:cNvPr id="5" name="Footer Placeholder 4"/>
          <p:cNvSpPr>
            <a:spLocks noGrp="1"/>
          </p:cNvSpPr>
          <p:nvPr>
            <p:ph type="ftr" sz="quarter" idx="3"/>
          </p:nvPr>
        </p:nvSpPr>
        <p:spPr>
          <a:xfrm>
            <a:off x="1767809" y="6356350"/>
            <a:ext cx="2895600" cy="365125"/>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6" name="Slide Number Placeholder 5"/>
          <p:cNvSpPr>
            <a:spLocks noGrp="1"/>
          </p:cNvSpPr>
          <p:nvPr>
            <p:ph type="sldNum" sz="quarter" idx="4"/>
          </p:nvPr>
        </p:nvSpPr>
        <p:spPr>
          <a:xfrm>
            <a:off x="4667371" y="6356350"/>
            <a:ext cx="2133600" cy="365125"/>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pic>
        <p:nvPicPr>
          <p:cNvPr id="10" name="Picture 9" descr="UT_logo_RIGHT_KNOCKOUT.eps"/>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7621048" y="6441967"/>
            <a:ext cx="1410369" cy="314711"/>
          </a:xfrm>
          <a:prstGeom prst="rect">
            <a:avLst/>
          </a:prstGeom>
        </p:spPr>
      </p:pic>
    </p:spTree>
    <p:extLst>
      <p:ext uri="{BB962C8B-B14F-4D97-AF65-F5344CB8AC3E}">
        <p14:creationId xmlns:p14="http://schemas.microsoft.com/office/powerpoint/2010/main" val="2101319141"/>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4" r:id="rId5"/>
  </p:sldLayoutIdLst>
  <p:txStyles>
    <p:titleStyle>
      <a:lvl1pPr algn="l" defTabSz="457200" rtl="0" eaLnBrk="1" latinLnBrk="0" hangingPunct="1">
        <a:spcBef>
          <a:spcPct val="0"/>
        </a:spcBef>
        <a:buNone/>
        <a:defRPr sz="4400" b="1" kern="1200">
          <a:solidFill>
            <a:srgbClr val="3B3C3E"/>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userDrawn="1"/>
        </p:nvSpPr>
        <p:spPr>
          <a:xfrm>
            <a:off x="0" y="6330206"/>
            <a:ext cx="9144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Date Placeholder 3"/>
          <p:cNvSpPr>
            <a:spLocks noGrp="1"/>
          </p:cNvSpPr>
          <p:nvPr>
            <p:ph type="dt" sz="half" idx="2"/>
          </p:nvPr>
        </p:nvSpPr>
        <p:spPr>
          <a:xfrm>
            <a:off x="457200" y="6356350"/>
            <a:ext cx="1310609" cy="365125"/>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11/29/2021</a:t>
            </a:fld>
            <a:endParaRPr lang="en-US" dirty="0"/>
          </a:p>
        </p:txBody>
      </p:sp>
      <p:sp>
        <p:nvSpPr>
          <p:cNvPr id="11" name="Footer Placeholder 4"/>
          <p:cNvSpPr>
            <a:spLocks noGrp="1"/>
          </p:cNvSpPr>
          <p:nvPr>
            <p:ph type="ftr" sz="quarter" idx="3"/>
          </p:nvPr>
        </p:nvSpPr>
        <p:spPr>
          <a:xfrm>
            <a:off x="1767809" y="6356350"/>
            <a:ext cx="2895600" cy="365125"/>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12" name="Slide Number Placeholder 5"/>
          <p:cNvSpPr>
            <a:spLocks noGrp="1"/>
          </p:cNvSpPr>
          <p:nvPr>
            <p:ph type="sldNum" sz="quarter" idx="4"/>
          </p:nvPr>
        </p:nvSpPr>
        <p:spPr>
          <a:xfrm>
            <a:off x="4667371" y="6356350"/>
            <a:ext cx="2133600" cy="365125"/>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pic>
        <p:nvPicPr>
          <p:cNvPr id="13" name="Picture 12" descr="UT_logo_RIGHT_KNOCKOUT.eps"/>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7280624" y="6441967"/>
            <a:ext cx="1410369" cy="314711"/>
          </a:xfrm>
          <a:prstGeom prst="rect">
            <a:avLst/>
          </a:prstGeom>
        </p:spPr>
      </p:pic>
    </p:spTree>
    <p:extLst>
      <p:ext uri="{BB962C8B-B14F-4D97-AF65-F5344CB8AC3E}">
        <p14:creationId xmlns:p14="http://schemas.microsoft.com/office/powerpoint/2010/main" val="2856070284"/>
      </p:ext>
    </p:extLst>
  </p:cSld>
  <p:clrMap bg1="lt1" tx1="dk1" bg2="lt2" tx2="dk2" accent1="accent1" accent2="accent2" accent3="accent3" accent4="accent4" accent5="accent5" accent6="accent6" hlink="hlink" folHlink="folHlink"/>
  <p:sldLayoutIdLst>
    <p:sldLayoutId id="2147483676" r:id="rId1"/>
    <p:sldLayoutId id="2147483693" r:id="rId2"/>
    <p:sldLayoutId id="2147483699" r:id="rId3"/>
    <p:sldLayoutId id="2147483694" r:id="rId4"/>
    <p:sldLayoutId id="2147483695" r:id="rId5"/>
  </p:sldLayoutIdLst>
  <p:txStyles>
    <p:titleStyle>
      <a:lvl1pPr algn="l" defTabSz="457200" rtl="0" eaLnBrk="1" latinLnBrk="0" hangingPunct="1">
        <a:spcBef>
          <a:spcPct val="0"/>
        </a:spcBef>
        <a:buNone/>
        <a:defRPr sz="4400" b="1" i="0" kern="1200">
          <a:solidFill>
            <a:srgbClr val="3B3C3E"/>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userDrawn="1"/>
        </p:nvSpPr>
        <p:spPr>
          <a:xfrm>
            <a:off x="0" y="6330206"/>
            <a:ext cx="9144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Date Placeholder 3"/>
          <p:cNvSpPr>
            <a:spLocks noGrp="1"/>
          </p:cNvSpPr>
          <p:nvPr>
            <p:ph type="dt" sz="half" idx="2"/>
          </p:nvPr>
        </p:nvSpPr>
        <p:spPr>
          <a:xfrm>
            <a:off x="457200" y="6356350"/>
            <a:ext cx="1310609" cy="365125"/>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11/29/2021</a:t>
            </a:fld>
            <a:endParaRPr lang="en-US" dirty="0"/>
          </a:p>
        </p:txBody>
      </p:sp>
      <p:sp>
        <p:nvSpPr>
          <p:cNvPr id="9" name="Footer Placeholder 4"/>
          <p:cNvSpPr>
            <a:spLocks noGrp="1"/>
          </p:cNvSpPr>
          <p:nvPr>
            <p:ph type="ftr" sz="quarter" idx="3"/>
          </p:nvPr>
        </p:nvSpPr>
        <p:spPr>
          <a:xfrm>
            <a:off x="1767809" y="6356350"/>
            <a:ext cx="2895600" cy="365125"/>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10" name="Slide Number Placeholder 5"/>
          <p:cNvSpPr>
            <a:spLocks noGrp="1"/>
          </p:cNvSpPr>
          <p:nvPr>
            <p:ph type="sldNum" sz="quarter" idx="4"/>
          </p:nvPr>
        </p:nvSpPr>
        <p:spPr>
          <a:xfrm>
            <a:off x="4667371" y="6356350"/>
            <a:ext cx="2133600" cy="365125"/>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pic>
        <p:nvPicPr>
          <p:cNvPr id="11" name="Picture 10" descr="UT_logo_RIGHT_KNOCKOUT.eps"/>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280624" y="6441967"/>
            <a:ext cx="1410369" cy="314711"/>
          </a:xfrm>
          <a:prstGeom prst="rect">
            <a:avLst/>
          </a:prstGeom>
        </p:spPr>
      </p:pic>
    </p:spTree>
    <p:extLst>
      <p:ext uri="{BB962C8B-B14F-4D97-AF65-F5344CB8AC3E}">
        <p14:creationId xmlns:p14="http://schemas.microsoft.com/office/powerpoint/2010/main" val="1886285337"/>
      </p:ext>
    </p:extLst>
  </p:cSld>
  <p:clrMap bg1="lt1" tx1="dk1" bg2="lt2" tx2="dk2" accent1="accent1" accent2="accent2" accent3="accent3" accent4="accent4" accent5="accent5" accent6="accent6" hlink="hlink" folHlink="folHlink"/>
  <p:sldLayoutIdLst>
    <p:sldLayoutId id="2147483698" r:id="rId1"/>
  </p:sldLayoutIdLst>
  <p:txStyles>
    <p:titleStyle>
      <a:lvl1pPr algn="ctr" defTabSz="457200" rtl="0" eaLnBrk="1" latinLnBrk="0" hangingPunct="1">
        <a:spcBef>
          <a:spcPct val="0"/>
        </a:spcBef>
        <a:buNone/>
        <a:defRPr sz="4400" b="1" i="0" kern="1200">
          <a:solidFill>
            <a:srgbClr val="3B3C3E"/>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7C19C162-2BE5-46DD-83A4-E90FCE992896}"/>
              </a:ext>
            </a:extLst>
          </p:cNvPr>
          <p:cNvPicPr>
            <a:picLocks noGrp="1" noChangeAspect="1"/>
          </p:cNvPicPr>
          <p:nvPr>
            <p:ph type="pic" sz="quarter" idx="13"/>
          </p:nvPr>
        </p:nvPicPr>
        <p:blipFill>
          <a:blip r:embed="rId2"/>
          <a:srcRect/>
          <a:stretch>
            <a:fillRect/>
          </a:stretch>
        </p:blipFill>
        <p:spPr>
          <a:prstGeom prst="rect">
            <a:avLst/>
          </a:prstGeom>
        </p:spPr>
      </p:pic>
      <p:sp>
        <p:nvSpPr>
          <p:cNvPr id="5" name="Rectangle 4">
            <a:extLst>
              <a:ext uri="{FF2B5EF4-FFF2-40B4-BE49-F238E27FC236}">
                <a16:creationId xmlns:a16="http://schemas.microsoft.com/office/drawing/2014/main" id="{DC5644F3-8883-4DE5-BD96-22D46F5284DF}"/>
              </a:ext>
            </a:extLst>
          </p:cNvPr>
          <p:cNvSpPr/>
          <p:nvPr/>
        </p:nvSpPr>
        <p:spPr>
          <a:xfrm>
            <a:off x="342900" y="857250"/>
            <a:ext cx="4229100" cy="5143500"/>
          </a:xfrm>
          <a:prstGeom prst="rect">
            <a:avLst/>
          </a:prstGeom>
          <a:solidFill>
            <a:schemeClr val="bg2">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0256DE57-ED2B-4C3B-8F2C-9F13D202D257}"/>
              </a:ext>
            </a:extLst>
          </p:cNvPr>
          <p:cNvSpPr>
            <a:spLocks noGrp="1"/>
          </p:cNvSpPr>
          <p:nvPr>
            <p:ph type="title"/>
          </p:nvPr>
        </p:nvSpPr>
        <p:spPr>
          <a:xfrm>
            <a:off x="728437" y="1119239"/>
            <a:ext cx="3451860" cy="1484218"/>
          </a:xfrm>
        </p:spPr>
        <p:txBody>
          <a:bodyPr/>
          <a:lstStyle/>
          <a:p>
            <a:r>
              <a:rPr lang="en-US" dirty="0"/>
              <a:t>Location Analysis</a:t>
            </a:r>
          </a:p>
        </p:txBody>
      </p:sp>
      <p:grpSp>
        <p:nvGrpSpPr>
          <p:cNvPr id="6" name="UTK Centered">
            <a:extLst>
              <a:ext uri="{FF2B5EF4-FFF2-40B4-BE49-F238E27FC236}">
                <a16:creationId xmlns:a16="http://schemas.microsoft.com/office/drawing/2014/main" id="{D703388B-00CA-40BB-98A0-46D9D2C67085}"/>
              </a:ext>
            </a:extLst>
          </p:cNvPr>
          <p:cNvGrpSpPr>
            <a:grpSpLocks noChangeAspect="1"/>
          </p:cNvGrpSpPr>
          <p:nvPr/>
        </p:nvGrpSpPr>
        <p:grpSpPr bwMode="auto">
          <a:xfrm>
            <a:off x="1459255" y="3939124"/>
            <a:ext cx="1996391" cy="1348499"/>
            <a:chOff x="-2931" y="-4852"/>
            <a:chExt cx="17157" cy="11589"/>
          </a:xfrm>
        </p:grpSpPr>
        <p:sp>
          <p:nvSpPr>
            <p:cNvPr id="7" name="T fill">
              <a:extLst>
                <a:ext uri="{FF2B5EF4-FFF2-40B4-BE49-F238E27FC236}">
                  <a16:creationId xmlns:a16="http://schemas.microsoft.com/office/drawing/2014/main" id="{F8F337DC-99C6-4942-91E9-4DF01F203376}"/>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8" name="Type">
              <a:extLst>
                <a:ext uri="{FF2B5EF4-FFF2-40B4-BE49-F238E27FC236}">
                  <a16:creationId xmlns:a16="http://schemas.microsoft.com/office/drawing/2014/main" id="{F4683282-A44A-426D-8F45-41B7C940229E}"/>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9" name="Power T block">
              <a:extLst>
                <a:ext uri="{FF2B5EF4-FFF2-40B4-BE49-F238E27FC236}">
                  <a16:creationId xmlns:a16="http://schemas.microsoft.com/office/drawing/2014/main" id="{484D3410-884D-4A85-B18F-D1747BF0B592}"/>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3" name="TextBox 2">
            <a:extLst>
              <a:ext uri="{FF2B5EF4-FFF2-40B4-BE49-F238E27FC236}">
                <a16:creationId xmlns:a16="http://schemas.microsoft.com/office/drawing/2014/main" id="{8AC2EF80-4D52-4A70-B5CC-D497F0C95FFD}"/>
              </a:ext>
            </a:extLst>
          </p:cNvPr>
          <p:cNvSpPr txBox="1"/>
          <p:nvPr/>
        </p:nvSpPr>
        <p:spPr>
          <a:xfrm>
            <a:off x="728437" y="2768390"/>
            <a:ext cx="3451860" cy="646331"/>
          </a:xfrm>
          <a:prstGeom prst="rect">
            <a:avLst/>
          </a:prstGeom>
          <a:noFill/>
        </p:spPr>
        <p:txBody>
          <a:bodyPr wrap="square" rtlCol="0">
            <a:spAutoFit/>
          </a:bodyPr>
          <a:lstStyle/>
          <a:p>
            <a:pPr algn="ctr"/>
            <a:r>
              <a:rPr lang="en-US" dirty="0">
                <a:latin typeface="+mj-lt"/>
              </a:rPr>
              <a:t>CS425</a:t>
            </a:r>
          </a:p>
          <a:p>
            <a:pPr algn="ctr"/>
            <a:r>
              <a:rPr lang="en-US" dirty="0">
                <a:latin typeface="+mj-lt"/>
              </a:rPr>
              <a:t>Joey Lemon</a:t>
            </a:r>
          </a:p>
        </p:txBody>
      </p:sp>
    </p:spTree>
    <p:extLst>
      <p:ext uri="{BB962C8B-B14F-4D97-AF65-F5344CB8AC3E}">
        <p14:creationId xmlns:p14="http://schemas.microsoft.com/office/powerpoint/2010/main" val="4293469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normAutofit fontScale="92500"/>
          </a:bodyPr>
          <a:lstStyle/>
          <a:p>
            <a:r>
              <a:rPr lang="en-US" dirty="0"/>
              <a:t>Originally set out to create a way to easily view where I have been</a:t>
            </a:r>
            <a:br>
              <a:rPr lang="en-US" dirty="0"/>
            </a:br>
            <a:endParaRPr lang="en-US" dirty="0"/>
          </a:p>
          <a:p>
            <a:r>
              <a:rPr lang="en-US" dirty="0"/>
              <a:t>Proposed a web application to analyze location history:</a:t>
            </a:r>
          </a:p>
          <a:p>
            <a:pPr lvl="1"/>
            <a:r>
              <a:rPr lang="en-US" dirty="0"/>
              <a:t>Where does a user spend the most time?</a:t>
            </a:r>
          </a:p>
          <a:p>
            <a:pPr lvl="1"/>
            <a:r>
              <a:rPr lang="en-US" dirty="0"/>
              <a:t>How far has a user traveled?</a:t>
            </a:r>
          </a:p>
          <a:p>
            <a:pPr lvl="1"/>
            <a:r>
              <a:rPr lang="en-US" dirty="0"/>
              <a:t>How often does the user travel?</a:t>
            </a:r>
          </a:p>
          <a:p>
            <a:pPr lvl="1"/>
            <a:r>
              <a:rPr lang="en-US" dirty="0"/>
              <a:t>What kind of travel patterns does the user follow?</a:t>
            </a:r>
          </a:p>
        </p:txBody>
      </p:sp>
    </p:spTree>
    <p:extLst>
      <p:ext uri="{BB962C8B-B14F-4D97-AF65-F5344CB8AC3E}">
        <p14:creationId xmlns:p14="http://schemas.microsoft.com/office/powerpoint/2010/main" val="16961400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Map&#10;&#10;Description automatically generated">
            <a:extLst>
              <a:ext uri="{FF2B5EF4-FFF2-40B4-BE49-F238E27FC236}">
                <a16:creationId xmlns:a16="http://schemas.microsoft.com/office/drawing/2014/main" id="{2A164F05-3431-4072-9F62-792321EA2B52}"/>
              </a:ext>
            </a:extLst>
          </p:cNvPr>
          <p:cNvPicPr>
            <a:picLocks noChangeAspect="1"/>
          </p:cNvPicPr>
          <p:nvPr/>
        </p:nvPicPr>
        <p:blipFill>
          <a:blip r:embed="rId3"/>
          <a:stretch>
            <a:fillRect/>
          </a:stretch>
        </p:blipFill>
        <p:spPr>
          <a:xfrm>
            <a:off x="1540081" y="417647"/>
            <a:ext cx="6063838" cy="5514705"/>
          </a:xfrm>
          <a:prstGeom prst="rect">
            <a:avLst/>
          </a:prstGeom>
        </p:spPr>
      </p:pic>
    </p:spTree>
    <p:extLst>
      <p:ext uri="{BB962C8B-B14F-4D97-AF65-F5344CB8AC3E}">
        <p14:creationId xmlns:p14="http://schemas.microsoft.com/office/powerpoint/2010/main" val="1492735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F35FF-03CB-4552-99DB-84A50DAC7DCF}"/>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0BF36ABC-C966-4099-92C7-B46FC3D72743}"/>
              </a:ext>
            </a:extLst>
          </p:cNvPr>
          <p:cNvSpPr>
            <a:spLocks noGrp="1"/>
          </p:cNvSpPr>
          <p:nvPr>
            <p:ph idx="1"/>
          </p:nvPr>
        </p:nvSpPr>
        <p:spPr/>
        <p:txBody>
          <a:bodyPr/>
          <a:lstStyle/>
          <a:p>
            <a:r>
              <a:rPr lang="en-US" dirty="0"/>
              <a:t>How will this web application gather the location history of a user?</a:t>
            </a:r>
          </a:p>
          <a:p>
            <a:pPr lvl="1"/>
            <a:r>
              <a:rPr lang="en-US" dirty="0"/>
              <a:t>A mobile application that constantly tracks the user and saves the location pings to a database</a:t>
            </a:r>
            <a:br>
              <a:rPr lang="en-US" dirty="0"/>
            </a:br>
            <a:endParaRPr lang="en-US" dirty="0"/>
          </a:p>
          <a:p>
            <a:r>
              <a:rPr lang="en-US" dirty="0"/>
              <a:t>Store the pings in AWS</a:t>
            </a:r>
          </a:p>
        </p:txBody>
      </p:sp>
    </p:spTree>
    <p:extLst>
      <p:ext uri="{BB962C8B-B14F-4D97-AF65-F5344CB8AC3E}">
        <p14:creationId xmlns:p14="http://schemas.microsoft.com/office/powerpoint/2010/main" val="310550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able&#10;&#10;Description automatically generated">
            <a:extLst>
              <a:ext uri="{FF2B5EF4-FFF2-40B4-BE49-F238E27FC236}">
                <a16:creationId xmlns:a16="http://schemas.microsoft.com/office/drawing/2014/main" id="{1E1FD43F-850C-4F7C-9DA4-4D726A0E40DC}"/>
              </a:ext>
            </a:extLst>
          </p:cNvPr>
          <p:cNvPicPr>
            <a:picLocks noChangeAspect="1"/>
          </p:cNvPicPr>
          <p:nvPr/>
        </p:nvPicPr>
        <p:blipFill>
          <a:blip r:embed="rId3"/>
          <a:stretch>
            <a:fillRect/>
          </a:stretch>
        </p:blipFill>
        <p:spPr>
          <a:xfrm>
            <a:off x="1870701" y="126628"/>
            <a:ext cx="5402598" cy="5991000"/>
          </a:xfrm>
          <a:prstGeom prst="rect">
            <a:avLst/>
          </a:prstGeom>
        </p:spPr>
      </p:pic>
    </p:spTree>
    <p:extLst>
      <p:ext uri="{BB962C8B-B14F-4D97-AF65-F5344CB8AC3E}">
        <p14:creationId xmlns:p14="http://schemas.microsoft.com/office/powerpoint/2010/main" val="11007647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DF50E-7C4B-47F6-BDE6-AC06EB4568ED}"/>
              </a:ext>
            </a:extLst>
          </p:cNvPr>
          <p:cNvSpPr>
            <a:spLocks noGrp="1"/>
          </p:cNvSpPr>
          <p:nvPr>
            <p:ph type="title"/>
          </p:nvPr>
        </p:nvSpPr>
        <p:spPr/>
        <p:txBody>
          <a:bodyPr/>
          <a:lstStyle/>
          <a:p>
            <a:r>
              <a:rPr lang="en-US" dirty="0"/>
              <a:t>Data Preparation</a:t>
            </a:r>
          </a:p>
        </p:txBody>
      </p:sp>
      <p:sp>
        <p:nvSpPr>
          <p:cNvPr id="3" name="Content Placeholder 2">
            <a:extLst>
              <a:ext uri="{FF2B5EF4-FFF2-40B4-BE49-F238E27FC236}">
                <a16:creationId xmlns:a16="http://schemas.microsoft.com/office/drawing/2014/main" id="{B4DEDD95-9E3C-4E0A-86EE-0B7D6BC5E382}"/>
              </a:ext>
            </a:extLst>
          </p:cNvPr>
          <p:cNvSpPr>
            <a:spLocks noGrp="1"/>
          </p:cNvSpPr>
          <p:nvPr>
            <p:ph idx="1"/>
          </p:nvPr>
        </p:nvSpPr>
        <p:spPr/>
        <p:txBody>
          <a:bodyPr/>
          <a:lstStyle/>
          <a:p>
            <a:r>
              <a:rPr lang="en-US" dirty="0"/>
              <a:t>Download the location history from AWS</a:t>
            </a:r>
            <a:br>
              <a:rPr lang="en-US" dirty="0"/>
            </a:br>
            <a:endParaRPr lang="en-US" dirty="0"/>
          </a:p>
          <a:p>
            <a:r>
              <a:rPr lang="en-US" dirty="0"/>
              <a:t>Upload the file to the web application</a:t>
            </a:r>
            <a:br>
              <a:rPr lang="en-US" dirty="0"/>
            </a:br>
            <a:endParaRPr lang="en-US" dirty="0"/>
          </a:p>
          <a:p>
            <a:r>
              <a:rPr lang="en-US" dirty="0"/>
              <a:t>Web application handles all the analysis in the background</a:t>
            </a:r>
          </a:p>
        </p:txBody>
      </p:sp>
    </p:spTree>
    <p:extLst>
      <p:ext uri="{BB962C8B-B14F-4D97-AF65-F5344CB8AC3E}">
        <p14:creationId xmlns:p14="http://schemas.microsoft.com/office/powerpoint/2010/main" val="2265172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70409-47D7-4F40-ADA5-1B7B9AC17D88}"/>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45CEEE41-6C50-4E9D-AFC7-C1AE10141922}"/>
              </a:ext>
            </a:extLst>
          </p:cNvPr>
          <p:cNvSpPr>
            <a:spLocks noGrp="1"/>
          </p:cNvSpPr>
          <p:nvPr>
            <p:ph idx="1"/>
          </p:nvPr>
        </p:nvSpPr>
        <p:spPr>
          <a:xfrm>
            <a:off x="101600" y="1600200"/>
            <a:ext cx="4292600" cy="4525963"/>
          </a:xfrm>
        </p:spPr>
        <p:txBody>
          <a:bodyPr>
            <a:normAutofit fontScale="92500"/>
          </a:bodyPr>
          <a:lstStyle/>
          <a:p>
            <a:r>
              <a:rPr lang="en-US" dirty="0"/>
              <a:t>Where does a user spend the most time?</a:t>
            </a:r>
          </a:p>
          <a:p>
            <a:pPr lvl="1"/>
            <a:r>
              <a:rPr lang="en-US" dirty="0"/>
              <a:t>Heatmap with color gradient</a:t>
            </a:r>
            <a:br>
              <a:rPr lang="en-US" dirty="0"/>
            </a:br>
            <a:endParaRPr lang="en-US" dirty="0"/>
          </a:p>
          <a:p>
            <a:r>
              <a:rPr lang="en-US" dirty="0"/>
              <a:t>How far has a user traveled?</a:t>
            </a:r>
          </a:p>
          <a:p>
            <a:pPr lvl="1"/>
            <a:r>
              <a:rPr lang="en-US" dirty="0"/>
              <a:t>Sum up the distance between location pings</a:t>
            </a:r>
          </a:p>
        </p:txBody>
      </p:sp>
      <p:sp>
        <p:nvSpPr>
          <p:cNvPr id="4" name="Content Placeholder 2">
            <a:extLst>
              <a:ext uri="{FF2B5EF4-FFF2-40B4-BE49-F238E27FC236}">
                <a16:creationId xmlns:a16="http://schemas.microsoft.com/office/drawing/2014/main" id="{A84B24A1-F613-483B-8692-7F9B6D92C064}"/>
              </a:ext>
            </a:extLst>
          </p:cNvPr>
          <p:cNvSpPr txBox="1">
            <a:spLocks/>
          </p:cNvSpPr>
          <p:nvPr/>
        </p:nvSpPr>
        <p:spPr>
          <a:xfrm>
            <a:off x="4572000" y="1600200"/>
            <a:ext cx="4292600" cy="4525963"/>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How often does the user travel?</a:t>
            </a:r>
          </a:p>
          <a:p>
            <a:pPr lvl="1"/>
            <a:r>
              <a:rPr lang="en-US" dirty="0"/>
              <a:t>Present a graph showing miles traveled per week</a:t>
            </a:r>
          </a:p>
          <a:p>
            <a:endParaRPr lang="en-US" dirty="0"/>
          </a:p>
          <a:p>
            <a:r>
              <a:rPr lang="en-US" dirty="0"/>
              <a:t>What kind of travel patterns?</a:t>
            </a:r>
          </a:p>
          <a:p>
            <a:pPr lvl="1"/>
            <a:r>
              <a:rPr lang="en-US" dirty="0"/>
              <a:t>Heatmap overlay on map</a:t>
            </a:r>
          </a:p>
        </p:txBody>
      </p:sp>
    </p:spTree>
    <p:extLst>
      <p:ext uri="{BB962C8B-B14F-4D97-AF65-F5344CB8AC3E}">
        <p14:creationId xmlns:p14="http://schemas.microsoft.com/office/powerpoint/2010/main" val="685990778"/>
      </p:ext>
    </p:extLst>
  </p:cSld>
  <p:clrMapOvr>
    <a:masterClrMapping/>
  </p:clrMapOvr>
</p:sld>
</file>

<file path=ppt/theme/theme1.xml><?xml version="1.0" encoding="utf-8"?>
<a:theme xmlns:a="http://schemas.openxmlformats.org/drawingml/2006/main" name="Title Screen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Meta Inf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Fancy Pictures">
  <a:themeElements>
    <a:clrScheme name="UT Theme 2013-10-16">
      <a:dk1>
        <a:srgbClr val="3D3D3F"/>
      </a:dk1>
      <a:lt1>
        <a:srgbClr val="FFFFFF"/>
      </a:lt1>
      <a:dk2>
        <a:srgbClr val="515151"/>
      </a:dk2>
      <a:lt2>
        <a:srgbClr val="EBE7DA"/>
      </a:lt2>
      <a:accent1>
        <a:srgbClr val="416884"/>
      </a:accent1>
      <a:accent2>
        <a:srgbClr val="60376B"/>
      </a:accent2>
      <a:accent3>
        <a:srgbClr val="F82D31"/>
      </a:accent3>
      <a:accent4>
        <a:srgbClr val="FA6F1C"/>
      </a:accent4>
      <a:accent5>
        <a:srgbClr val="A8BE4A"/>
      </a:accent5>
      <a:accent6>
        <a:srgbClr val="4A8370"/>
      </a:accent6>
      <a:hlink>
        <a:srgbClr val="0D4467"/>
      </a:hlink>
      <a:folHlink>
        <a:srgbClr val="33547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Charts">
  <a:themeElements>
    <a:clrScheme name="UT Theme 2013-10-16">
      <a:dk1>
        <a:srgbClr val="3D3D3F"/>
      </a:dk1>
      <a:lt1>
        <a:srgbClr val="FFFFFF"/>
      </a:lt1>
      <a:dk2>
        <a:srgbClr val="515151"/>
      </a:dk2>
      <a:lt2>
        <a:srgbClr val="EBE7DA"/>
      </a:lt2>
      <a:accent1>
        <a:srgbClr val="416884"/>
      </a:accent1>
      <a:accent2>
        <a:srgbClr val="60376B"/>
      </a:accent2>
      <a:accent3>
        <a:srgbClr val="F82D31"/>
      </a:accent3>
      <a:accent4>
        <a:srgbClr val="FA6F1C"/>
      </a:accent4>
      <a:accent5>
        <a:srgbClr val="A8BE4A"/>
      </a:accent5>
      <a:accent6>
        <a:srgbClr val="4A8370"/>
      </a:accent6>
      <a:hlink>
        <a:srgbClr val="0D4467"/>
      </a:hlink>
      <a:folHlink>
        <a:srgbClr val="33547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2871</TotalTime>
  <Words>995</Words>
  <Application>Microsoft Office PowerPoint</Application>
  <PresentationFormat>On-screen Show (4:3)</PresentationFormat>
  <Paragraphs>87</Paragraphs>
  <Slides>7</Slides>
  <Notes>6</Notes>
  <HiddenSlides>0</HiddenSlides>
  <MMClips>0</MMClips>
  <ScaleCrop>false</ScaleCrop>
  <HeadingPairs>
    <vt:vector size="6" baseType="variant">
      <vt:variant>
        <vt:lpstr>Fonts Used</vt:lpstr>
      </vt:variant>
      <vt:variant>
        <vt:i4>2</vt:i4>
      </vt:variant>
      <vt:variant>
        <vt:lpstr>Theme</vt:lpstr>
      </vt:variant>
      <vt:variant>
        <vt:i4>4</vt:i4>
      </vt:variant>
      <vt:variant>
        <vt:lpstr>Slide Titles</vt:lpstr>
      </vt:variant>
      <vt:variant>
        <vt:i4>7</vt:i4>
      </vt:variant>
    </vt:vector>
  </HeadingPairs>
  <TitlesOfParts>
    <vt:vector size="13" baseType="lpstr">
      <vt:lpstr>Arial</vt:lpstr>
      <vt:lpstr>Calibri</vt:lpstr>
      <vt:lpstr>Title Screens</vt:lpstr>
      <vt:lpstr>Content: Meta Info</vt:lpstr>
      <vt:lpstr>Fancy Pictures</vt:lpstr>
      <vt:lpstr>Charts</vt:lpstr>
      <vt:lpstr>Location Analysis</vt:lpstr>
      <vt:lpstr>Introduction</vt:lpstr>
      <vt:lpstr>PowerPoint Presentation</vt:lpstr>
      <vt:lpstr>Data Collection</vt:lpstr>
      <vt:lpstr>PowerPoint Presentation</vt:lpstr>
      <vt:lpstr>Data Preparation</vt:lpstr>
      <vt:lpstr>Data Analysis</vt:lpstr>
    </vt:vector>
  </TitlesOfParts>
  <Company>University of Tennessee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UT PowerPoint Template 2015 ver 1</dc:title>
  <dc:creator>England, Susan Elizabeth</dc:creator>
  <cp:lastModifiedBy>Lemon, Joey Christopher</cp:lastModifiedBy>
  <cp:revision>78</cp:revision>
  <dcterms:created xsi:type="dcterms:W3CDTF">2014-12-02T19:58:44Z</dcterms:created>
  <dcterms:modified xsi:type="dcterms:W3CDTF">2021-11-29T16:01:44Z</dcterms:modified>
</cp:coreProperties>
</file>